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763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149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594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34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79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46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53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423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772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267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846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C49B-1D99-4F99-9B6E-06234258766F}" type="datetimeFigureOut">
              <a:rPr lang="de-DE" smtClean="0"/>
              <a:t>07.08.2018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A14A5-2FA9-476D-9340-5433E31446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Recherchieren in der Bibliothek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3968" y="1844824"/>
            <a:ext cx="2746648" cy="1900808"/>
          </a:xfrm>
        </p:spPr>
        <p:txBody>
          <a:bodyPr/>
          <a:lstStyle/>
          <a:p>
            <a:r>
              <a:rPr lang="de-DE" dirty="0" smtClean="0"/>
              <a:t>Systematik</a:t>
            </a:r>
          </a:p>
          <a:p>
            <a:r>
              <a:rPr lang="de-DE" dirty="0" smtClean="0"/>
              <a:t>Signatur</a:t>
            </a:r>
          </a:p>
          <a:p>
            <a:r>
              <a:rPr lang="de-DE" dirty="0" smtClean="0"/>
              <a:t>OPAC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293096"/>
            <a:ext cx="4525312" cy="187220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56792"/>
            <a:ext cx="2378518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0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274042"/>
          </a:xfrm>
        </p:spPr>
        <p:txBody>
          <a:bodyPr>
            <a:noAutofit/>
          </a:bodyPr>
          <a:lstStyle/>
          <a:p>
            <a:r>
              <a:rPr lang="de-DE" sz="1800" b="1" dirty="0" smtClean="0"/>
              <a:t>Allgemeine Systematik für Öffentliche Bibliotheken (ASB)</a:t>
            </a:r>
            <a:endParaRPr lang="de-DE" sz="1800" b="1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7035993"/>
              </p:ext>
            </p:extLst>
          </p:nvPr>
        </p:nvGraphicFramePr>
        <p:xfrm>
          <a:off x="1187624" y="692696"/>
          <a:ext cx="5976664" cy="5976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544"/>
                <a:gridCol w="5464120"/>
              </a:tblGrid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</a:rPr>
                        <a:t>A</a:t>
                      </a:r>
                      <a:endParaRPr lang="de-D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Allgemeines, Beruf &amp; Ausbildung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</a:rPr>
                        <a:t>B</a:t>
                      </a:r>
                      <a:endParaRPr lang="de-D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Biographien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C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Geographie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D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Euskirchen &amp; Umgebung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E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Geschichte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F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Recht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G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Politik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H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Wirtschaft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J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Kinder- und Jugendbücher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K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Religion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L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Philosophie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M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Psychologie, Lebenshilfe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N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Pädagogik, Schule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O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Sprachen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P 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Literatur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R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Kunst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S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Musik</a:t>
                      </a:r>
                      <a:r>
                        <a:rPr lang="en-GB" sz="1400" dirty="0">
                          <a:effectLst/>
                        </a:rPr>
                        <a:t>, </a:t>
                      </a:r>
                      <a:r>
                        <a:rPr lang="en-GB" sz="1400" dirty="0" err="1">
                          <a:effectLst/>
                        </a:rPr>
                        <a:t>Theater</a:t>
                      </a:r>
                      <a:r>
                        <a:rPr lang="en-GB" sz="1400" dirty="0">
                          <a:effectLst/>
                        </a:rPr>
                        <a:t>, Film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T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Mathematik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519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</a:rPr>
                        <a:t>U</a:t>
                      </a:r>
                      <a:endParaRPr lang="de-D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Naturwissenschaften: Biologie, Chemie, Physik, Umwelt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V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Medizin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W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Technik, Computer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>
                          <a:effectLst/>
                        </a:rPr>
                        <a:t>X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Haus und Garten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</a:rPr>
                        <a:t>Y</a:t>
                      </a:r>
                      <a:endParaRPr lang="de-DE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Sport </a:t>
                      </a:r>
                      <a:r>
                        <a:rPr lang="fr-FR" sz="1400" dirty="0" err="1">
                          <a:effectLst/>
                        </a:rPr>
                        <a:t>und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fr-FR" sz="1400" dirty="0" err="1">
                          <a:effectLst/>
                        </a:rPr>
                        <a:t>Spiel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  <a:tr h="248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Z</a:t>
                      </a:r>
                      <a:endParaRPr lang="de-D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Belletristik: Romane, Gedichte, Erzählungen, Dramen</a:t>
                      </a:r>
                      <a:endParaRPr lang="de-D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72" marR="2657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0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706090"/>
          </a:xfrm>
        </p:spPr>
        <p:txBody>
          <a:bodyPr>
            <a:normAutofit/>
          </a:bodyPr>
          <a:lstStyle/>
          <a:p>
            <a:r>
              <a:rPr lang="de-DE" sz="2000" b="1" dirty="0" smtClean="0"/>
              <a:t>Signaturen</a:t>
            </a:r>
            <a:endParaRPr lang="de-DE" sz="2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4896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400" b="1" dirty="0" smtClean="0"/>
              <a:t>C </a:t>
            </a:r>
            <a:r>
              <a:rPr lang="de-DE" sz="3400" dirty="0" smtClean="0"/>
              <a:t>Geographie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err="1" smtClean="0"/>
              <a:t>Cg</a:t>
            </a:r>
            <a:r>
              <a:rPr lang="de-DE" dirty="0" smtClean="0"/>
              <a:t> Asien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err="1" smtClean="0"/>
              <a:t>Ch</a:t>
            </a:r>
            <a:r>
              <a:rPr lang="de-DE" dirty="0" smtClean="0"/>
              <a:t> Afrika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b="1" dirty="0" err="1" smtClean="0"/>
              <a:t>Ck</a:t>
            </a:r>
            <a:r>
              <a:rPr lang="de-DE" dirty="0" smtClean="0"/>
              <a:t> Amerika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de-DE" b="1" dirty="0" err="1" smtClean="0"/>
              <a:t>Ckk</a:t>
            </a:r>
            <a:r>
              <a:rPr lang="de-DE" dirty="0" smtClean="0"/>
              <a:t> Nordamerika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de-DE" dirty="0" err="1" smtClean="0"/>
              <a:t>Ckk</a:t>
            </a:r>
            <a:r>
              <a:rPr lang="de-DE" dirty="0" smtClean="0"/>
              <a:t> 1 Kanada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de-DE" dirty="0" err="1" smtClean="0"/>
              <a:t>Ckk</a:t>
            </a:r>
            <a:r>
              <a:rPr lang="de-DE" dirty="0" smtClean="0"/>
              <a:t> 2 USA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dirty="0" err="1" smtClean="0"/>
              <a:t>Ckk</a:t>
            </a:r>
            <a:r>
              <a:rPr lang="de-DE" dirty="0" smtClean="0"/>
              <a:t> 23 New York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de-DE" b="1" dirty="0" err="1" smtClean="0"/>
              <a:t>Ckl</a:t>
            </a:r>
            <a:r>
              <a:rPr lang="de-DE" dirty="0" smtClean="0"/>
              <a:t> Mittelamerika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de-DE" b="1" dirty="0" err="1" smtClean="0"/>
              <a:t>Ckm</a:t>
            </a:r>
            <a:r>
              <a:rPr lang="de-DE" dirty="0" smtClean="0"/>
              <a:t> Südamerika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69" y="1196752"/>
            <a:ext cx="384537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4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Bildschirmpräsentation (4:3)</PresentationFormat>
  <Paragraphs>64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</vt:lpstr>
      <vt:lpstr>Recherchieren in der Bibliothek</vt:lpstr>
      <vt:lpstr>Allgemeine Systematik für Öffentliche Bibliotheken (ASB)</vt:lpstr>
      <vt:lpstr>Signaturen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Rittel, Julia</dc:creator>
  <cp:lastModifiedBy>Rittel, Julia</cp:lastModifiedBy>
  <cp:revision>9</cp:revision>
  <dcterms:created xsi:type="dcterms:W3CDTF">2017-10-09T13:45:19Z</dcterms:created>
  <dcterms:modified xsi:type="dcterms:W3CDTF">2018-08-07T15:10:32Z</dcterms:modified>
</cp:coreProperties>
</file>