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  <p:sldMasterId id="2147483681" r:id="rId5"/>
  </p:sldMasterIdLst>
  <p:notesMasterIdLst>
    <p:notesMasterId r:id="rId7"/>
  </p:notesMasterIdLst>
  <p:handoutMasterIdLst>
    <p:handoutMasterId r:id="rId8"/>
  </p:handoutMasterIdLst>
  <p:sldIdLst>
    <p:sldId id="259" r:id="rId6"/>
  </p:sldIdLst>
  <p:sldSz cx="12192000" cy="6858000"/>
  <p:notesSz cx="6858000" cy="9144000"/>
  <p:embeddedFontLst>
    <p:embeddedFont>
      <p:font typeface="Roboto" panose="02000000000000000000" pitchFamily="2" charset="0"/>
      <p:regular r:id="rId9"/>
      <p:bold r:id="rId10"/>
      <p:italic r:id="rId11"/>
      <p:boldItalic r:id="rId12"/>
    </p:embeddedFont>
    <p:embeddedFont>
      <p:font typeface="Roboto Bold" panose="02000000000000000000" charset="0"/>
      <p:bold r:id="rId13"/>
    </p:embeddedFont>
    <p:embeddedFont>
      <p:font typeface="Roboto Condensed Bold" panose="020B0604020202020204" charset="0"/>
      <p:bold r:id="rId14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9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9" d="100"/>
          <a:sy n="119" d="100"/>
        </p:scale>
        <p:origin x="5064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52F19926-DA11-109E-2A2E-6EE4A20507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5AEE784-3CB2-4218-7DDA-44C7F2F9E9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0CDA3-5186-44B9-A9B3-6E25E49C9424}" type="datetimeFigureOut">
              <a:rPr lang="de-DE" smtClean="0">
                <a:solidFill>
                  <a:schemeClr val="tx2"/>
                </a:solidFill>
              </a:rPr>
              <a:t>30.09.2025</a:t>
            </a:fld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969EE4-B1C4-FE71-ADDC-E1BB0A71766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F617F63-86C5-09B6-6A79-8BD1E81F4A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C2ADC-2B51-4DCD-9820-0574F3C7E1A4}" type="slidenum">
              <a:rPr lang="de-DE" smtClean="0">
                <a:solidFill>
                  <a:schemeClr val="tx2"/>
                </a:solidFill>
              </a:rPr>
              <a:t>‹Nr.›</a:t>
            </a:fld>
            <a:endParaRPr lang="de-DE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26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2752D5B-F929-4602-BA7C-434D0E3A9E08}" type="datetimeFigureOut">
              <a:rPr lang="de-DE" smtClean="0"/>
              <a:pPr/>
              <a:t>30.09.2025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3F4E41A-7FAC-4389-BAEA-55EDE6FB302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2909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 descr="Platzhalter für ein Bild">
            <a:extLst>
              <a:ext uri="{FF2B5EF4-FFF2-40B4-BE49-F238E27FC236}">
                <a16:creationId xmlns:a16="http://schemas.microsoft.com/office/drawing/2014/main" id="{AA1138B8-68FC-F500-DDAE-4407815CA5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anchor="ctr" anchorCtr="0"/>
          <a:lstStyle>
            <a:lvl1pPr marL="0" indent="0" algn="ctr">
              <a:buNone/>
              <a:defRPr sz="797"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9" name="Titel 8" descr="Platzhalter für den Titel der Folie">
            <a:extLst>
              <a:ext uri="{FF2B5EF4-FFF2-40B4-BE49-F238E27FC236}">
                <a16:creationId xmlns:a16="http://schemas.microsoft.com/office/drawing/2014/main" id="{F5D8722C-2A4B-985C-C284-C0569FACC7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6628052" y="179253"/>
            <a:ext cx="5378988" cy="6499718"/>
          </a:xfrm>
          <a:prstGeom prst="roundRect">
            <a:avLst>
              <a:gd name="adj" fmla="val 985"/>
            </a:avLst>
          </a:prstGeom>
          <a:solidFill>
            <a:schemeClr val="accent6">
              <a:alpha val="90000"/>
            </a:schemeClr>
          </a:solidFill>
        </p:spPr>
        <p:txBody>
          <a:bodyPr wrap="square" lIns="288000" tIns="396000" rIns="288000" bIns="396000"/>
          <a:lstStyle>
            <a:lvl1pPr>
              <a:lnSpc>
                <a:spcPts val="5000"/>
              </a:lnSpc>
              <a:defRPr sz="51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3" name="Subtitle 2" descr="Platzhalter für eine Subheadline"/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6942094" y="1998365"/>
            <a:ext cx="4733086" cy="1058633"/>
          </a:xfrm>
        </p:spPr>
        <p:txBody>
          <a:bodyPr/>
          <a:lstStyle>
            <a:lvl1pPr marL="0" indent="0" algn="l">
              <a:lnSpc>
                <a:spcPts val="2900"/>
              </a:lnSpc>
              <a:buNone/>
              <a:defRPr sz="2600" b="0" i="0" cap="all" baseline="0"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  <a:lvl2pPr marL="457101" indent="0" algn="ctr">
              <a:buNone/>
              <a:defRPr sz="2000"/>
            </a:lvl2pPr>
            <a:lvl3pPr marL="914202" indent="0" algn="ctr">
              <a:buNone/>
              <a:defRPr sz="1800"/>
            </a:lvl3pPr>
            <a:lvl4pPr marL="1371304" indent="0" algn="ctr">
              <a:buNone/>
              <a:defRPr sz="1599"/>
            </a:lvl4pPr>
            <a:lvl5pPr marL="1828405" indent="0" algn="ctr">
              <a:buNone/>
              <a:defRPr sz="1599"/>
            </a:lvl5pPr>
            <a:lvl6pPr marL="2285506" indent="0" algn="ctr">
              <a:buNone/>
              <a:defRPr sz="1599"/>
            </a:lvl6pPr>
            <a:lvl7pPr marL="2742607" indent="0" algn="ctr">
              <a:buNone/>
              <a:defRPr sz="1599"/>
            </a:lvl7pPr>
            <a:lvl8pPr marL="3199709" indent="0" algn="ctr">
              <a:buNone/>
              <a:defRPr sz="1599"/>
            </a:lvl8pPr>
            <a:lvl9pPr marL="3656810" indent="0" algn="ctr">
              <a:buNone/>
              <a:defRPr sz="1599"/>
            </a:lvl9pPr>
          </a:lstStyle>
          <a:p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17" name="Bildplatzhalter 15" descr="Signet der Bundesagentur für Arbeit mit dem Zusatz &quot;bringt weiter&quot;">
            <a:extLst>
              <a:ext uri="{FF2B5EF4-FFF2-40B4-BE49-F238E27FC236}">
                <a16:creationId xmlns:a16="http://schemas.microsoft.com/office/drawing/2014/main" id="{D43F2868-F950-0463-28AA-8C101BD7A6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 hasCustomPrompt="1"/>
          </p:nvPr>
        </p:nvSpPr>
        <p:spPr>
          <a:xfrm>
            <a:off x="10681789" y="5506041"/>
            <a:ext cx="978976" cy="838905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797"/>
            </a:lvl1pPr>
          </a:lstStyle>
          <a:p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93730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 - Regi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 descr="Bildplatzhalter">
            <a:extLst>
              <a:ext uri="{FF2B5EF4-FFF2-40B4-BE49-F238E27FC236}">
                <a16:creationId xmlns:a16="http://schemas.microsoft.com/office/drawing/2014/main" id="{AA1138B8-68FC-F500-DDAE-4407815CA5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anchor="ctr" anchorCtr="0"/>
          <a:lstStyle>
            <a:lvl1pPr marL="0" indent="0" algn="ctr">
              <a:buNone/>
              <a:defRPr sz="797"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9" name="Titel 8" descr="Platzhalter für den Titel der Folie">
            <a:extLst>
              <a:ext uri="{FF2B5EF4-FFF2-40B4-BE49-F238E27FC236}">
                <a16:creationId xmlns:a16="http://schemas.microsoft.com/office/drawing/2014/main" id="{F5D8722C-2A4B-985C-C284-C0569FACC7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6628052" y="179253"/>
            <a:ext cx="5378988" cy="6499718"/>
          </a:xfrm>
          <a:prstGeom prst="roundRect">
            <a:avLst>
              <a:gd name="adj" fmla="val 985"/>
            </a:avLst>
          </a:prstGeom>
          <a:solidFill>
            <a:schemeClr val="accent6">
              <a:alpha val="90000"/>
            </a:schemeClr>
          </a:solidFill>
        </p:spPr>
        <p:txBody>
          <a:bodyPr wrap="square" lIns="288000" tIns="396000" rIns="288000" bIns="396000"/>
          <a:lstStyle>
            <a:lvl1pPr>
              <a:lnSpc>
                <a:spcPts val="5000"/>
              </a:lnSpc>
              <a:defRPr sz="51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3" name="Subtitle 2" descr="Platzhalter für eine Subheadline"/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6942094" y="1998365"/>
            <a:ext cx="4733086" cy="1058633"/>
          </a:xfrm>
        </p:spPr>
        <p:txBody>
          <a:bodyPr/>
          <a:lstStyle>
            <a:lvl1pPr marL="0" indent="0" algn="l">
              <a:lnSpc>
                <a:spcPts val="2900"/>
              </a:lnSpc>
              <a:spcBef>
                <a:spcPts val="2600"/>
              </a:spcBef>
              <a:buNone/>
              <a:defRPr sz="2600" b="1" i="0" cap="all" baseline="0"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  <a:lvl2pPr marL="457101" indent="0" algn="ctr">
              <a:buNone/>
              <a:defRPr sz="2000"/>
            </a:lvl2pPr>
            <a:lvl3pPr marL="914202" indent="0" algn="ctr">
              <a:buNone/>
              <a:defRPr sz="1800"/>
            </a:lvl3pPr>
            <a:lvl4pPr marL="1371304" indent="0" algn="ctr">
              <a:buNone/>
              <a:defRPr sz="1599"/>
            </a:lvl4pPr>
            <a:lvl5pPr marL="1828405" indent="0" algn="ctr">
              <a:buNone/>
              <a:defRPr sz="1599"/>
            </a:lvl5pPr>
            <a:lvl6pPr marL="2285506" indent="0" algn="ctr">
              <a:buNone/>
              <a:defRPr sz="1599"/>
            </a:lvl6pPr>
            <a:lvl7pPr marL="2742607" indent="0" algn="ctr">
              <a:buNone/>
              <a:defRPr sz="1599"/>
            </a:lvl7pPr>
            <a:lvl8pPr marL="3199709" indent="0" algn="ctr">
              <a:buNone/>
              <a:defRPr sz="1599"/>
            </a:lvl8pPr>
            <a:lvl9pPr marL="3656810" indent="0" algn="ctr">
              <a:buNone/>
              <a:defRPr sz="1599"/>
            </a:lvl9pPr>
          </a:lstStyle>
          <a:p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21" name="Bildplatzhalter 20" descr="Platzhalter für das Logo">
            <a:extLst>
              <a:ext uri="{FF2B5EF4-FFF2-40B4-BE49-F238E27FC236}">
                <a16:creationId xmlns:a16="http://schemas.microsoft.com/office/drawing/2014/main" id="{75BE81C6-FAF9-2C02-6929-E107A175973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 hasCustomPrompt="1"/>
          </p:nvPr>
        </p:nvSpPr>
        <p:spPr>
          <a:xfrm>
            <a:off x="9457108" y="5530905"/>
            <a:ext cx="2208971" cy="831734"/>
          </a:xfrm>
        </p:spPr>
        <p:txBody>
          <a:bodyPr anchor="ctr" anchorCtr="0"/>
          <a:lstStyle>
            <a:lvl1pPr marL="0" indent="0" algn="ctr">
              <a:buNone/>
              <a:defRPr sz="797"/>
            </a:lvl1pPr>
          </a:lstStyle>
          <a:p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68036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bgerundetes Rechteck 25">
            <a:extLst>
              <a:ext uri="{FF2B5EF4-FFF2-40B4-BE49-F238E27FC236}">
                <a16:creationId xmlns:a16="http://schemas.microsoft.com/office/drawing/2014/main" id="{65A5050E-D726-A42B-0B12-41D0B5B6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78060" y="178013"/>
            <a:ext cx="11834098" cy="6504327"/>
          </a:xfrm>
          <a:prstGeom prst="roundRect">
            <a:avLst>
              <a:gd name="adj" fmla="val 86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/>
          </a:p>
        </p:txBody>
      </p:sp>
      <p:sp>
        <p:nvSpPr>
          <p:cNvPr id="9" name="Titel 8" descr="Platzhalter für den Titel der Präsentation">
            <a:extLst>
              <a:ext uri="{FF2B5EF4-FFF2-40B4-BE49-F238E27FC236}">
                <a16:creationId xmlns:a16="http://schemas.microsoft.com/office/drawing/2014/main" id="{F5D8722C-2A4B-985C-C284-C0569FACC7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183022" y="2548744"/>
            <a:ext cx="9856657" cy="573333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>
              <a:lnSpc>
                <a:spcPts val="5378"/>
              </a:lnSpc>
              <a:defRPr sz="55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3" name="Subtitle 2" descr="Platzhalter für eine Subheadline"/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1182499" y="3391028"/>
            <a:ext cx="9863506" cy="831734"/>
          </a:xfrm>
        </p:spPr>
        <p:txBody>
          <a:bodyPr/>
          <a:lstStyle>
            <a:lvl1pPr marL="0" indent="0" algn="l">
              <a:lnSpc>
                <a:spcPts val="3300"/>
              </a:lnSpc>
              <a:spcBef>
                <a:spcPts val="3000"/>
              </a:spcBef>
              <a:buNone/>
              <a:defRPr sz="3000" b="0" i="0" cap="all" baseline="0"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  <a:lvl2pPr marL="457101" indent="0" algn="ctr">
              <a:buNone/>
              <a:defRPr sz="2000"/>
            </a:lvl2pPr>
            <a:lvl3pPr marL="914202" indent="0" algn="ctr">
              <a:buNone/>
              <a:defRPr sz="1800"/>
            </a:lvl3pPr>
            <a:lvl4pPr marL="1371304" indent="0" algn="ctr">
              <a:buNone/>
              <a:defRPr sz="1599"/>
            </a:lvl4pPr>
            <a:lvl5pPr marL="1828405" indent="0" algn="ctr">
              <a:buNone/>
              <a:defRPr sz="1599"/>
            </a:lvl5pPr>
            <a:lvl6pPr marL="2285506" indent="0" algn="ctr">
              <a:buNone/>
              <a:defRPr sz="1599"/>
            </a:lvl6pPr>
            <a:lvl7pPr marL="2742607" indent="0" algn="ctr">
              <a:buNone/>
              <a:defRPr sz="1599"/>
            </a:lvl7pPr>
            <a:lvl8pPr marL="3199709" indent="0" algn="ctr">
              <a:buNone/>
              <a:defRPr sz="1599"/>
            </a:lvl8pPr>
            <a:lvl9pPr marL="3656810" indent="0" algn="ctr">
              <a:buNone/>
              <a:defRPr sz="1599"/>
            </a:lvl9pPr>
          </a:lstStyle>
          <a:p>
            <a:r>
              <a:rPr lang="en-US" dirty="0" err="1"/>
              <a:t>Subheadline</a:t>
            </a:r>
            <a:endParaRPr lang="en-US" dirty="0"/>
          </a:p>
        </p:txBody>
      </p:sp>
      <p:pic>
        <p:nvPicPr>
          <p:cNvPr id="25" name="Grafik 24" descr="Signet der Bundesagentur für Arbeit mit dem Zusatz &quot;bringt weiter&quot;">
            <a:extLst>
              <a:ext uri="{FF2B5EF4-FFF2-40B4-BE49-F238E27FC236}">
                <a16:creationId xmlns:a16="http://schemas.microsoft.com/office/drawing/2014/main" id="{702F0DCA-7068-D874-335A-5692DE3A31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47412" y="5485427"/>
            <a:ext cx="1034924" cy="87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431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hne Bild - Regi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5759891A-EEE5-FABA-E839-D51118347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78060" y="178013"/>
            <a:ext cx="11834098" cy="6504327"/>
          </a:xfrm>
          <a:prstGeom prst="roundRect">
            <a:avLst>
              <a:gd name="adj" fmla="val 86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/>
          </a:p>
        </p:txBody>
      </p:sp>
      <p:sp>
        <p:nvSpPr>
          <p:cNvPr id="9" name="Titel 8" descr="Platzhalter für den Titel der Präsentation">
            <a:extLst>
              <a:ext uri="{FF2B5EF4-FFF2-40B4-BE49-F238E27FC236}">
                <a16:creationId xmlns:a16="http://schemas.microsoft.com/office/drawing/2014/main" id="{F5D8722C-2A4B-985C-C284-C0569FACC7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183022" y="1999224"/>
            <a:ext cx="5740747" cy="1276041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>
              <a:lnSpc>
                <a:spcPts val="5400"/>
              </a:lnSpc>
              <a:defRPr sz="55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3" name="Subtitle 2" descr="Platzhalter für eine Subheadline"/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1182500" y="3582734"/>
            <a:ext cx="5744736" cy="1264702"/>
          </a:xfrm>
        </p:spPr>
        <p:txBody>
          <a:bodyPr/>
          <a:lstStyle>
            <a:lvl1pPr marL="0" indent="0" algn="l">
              <a:lnSpc>
                <a:spcPts val="3300"/>
              </a:lnSpc>
              <a:spcBef>
                <a:spcPts val="3000"/>
              </a:spcBef>
              <a:buNone/>
              <a:defRPr sz="3000" b="0" i="0" cap="all" baseline="0"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  <a:lvl2pPr marL="457101" indent="0" algn="ctr">
              <a:buNone/>
              <a:defRPr sz="2000"/>
            </a:lvl2pPr>
            <a:lvl3pPr marL="914202" indent="0" algn="ctr">
              <a:buNone/>
              <a:defRPr sz="1800"/>
            </a:lvl3pPr>
            <a:lvl4pPr marL="1371304" indent="0" algn="ctr">
              <a:buNone/>
              <a:defRPr sz="1599"/>
            </a:lvl4pPr>
            <a:lvl5pPr marL="1828405" indent="0" algn="ctr">
              <a:buNone/>
              <a:defRPr sz="1599"/>
            </a:lvl5pPr>
            <a:lvl6pPr marL="2285506" indent="0" algn="ctr">
              <a:buNone/>
              <a:defRPr sz="1599"/>
            </a:lvl6pPr>
            <a:lvl7pPr marL="2742607" indent="0" algn="ctr">
              <a:buNone/>
              <a:defRPr sz="1599"/>
            </a:lvl7pPr>
            <a:lvl8pPr marL="3199709" indent="0" algn="ctr">
              <a:buNone/>
              <a:defRPr sz="1599"/>
            </a:lvl8pPr>
            <a:lvl9pPr marL="3656810" indent="0" algn="ctr">
              <a:buNone/>
              <a:defRPr sz="1599"/>
            </a:lvl9pPr>
          </a:lstStyle>
          <a:p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6" name="Bildplatzhalter 20" descr="Platzhalter für das Logo">
            <a:extLst>
              <a:ext uri="{FF2B5EF4-FFF2-40B4-BE49-F238E27FC236}">
                <a16:creationId xmlns:a16="http://schemas.microsoft.com/office/drawing/2014/main" id="{39D791B0-6E4D-43D1-522B-3356E3ABA3F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 hasCustomPrompt="1"/>
          </p:nvPr>
        </p:nvSpPr>
        <p:spPr>
          <a:xfrm>
            <a:off x="9359447" y="5485428"/>
            <a:ext cx="2312958" cy="870888"/>
          </a:xfrm>
        </p:spPr>
        <p:txBody>
          <a:bodyPr anchor="ctr" anchorCtr="0"/>
          <a:lstStyle>
            <a:lvl1pPr marL="0" indent="0" algn="ctr">
              <a:buNone/>
              <a:defRPr sz="797"/>
            </a:lvl1pPr>
          </a:lstStyle>
          <a:p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9830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sfolie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latzhalter für den Folientitel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3" name="Content Placeholder 2" descr="Platzhalter für Text, Tabelle, Bild, Video, Diagramm und Grafik"/>
          <p:cNvSpPr>
            <a:spLocks noGrp="1" noRot="1" noMove="1" noResize="1" noEditPoints="1" noAdjustHandles="1" noChangeArrowheads="1" noChangeShapeType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 dirty="0"/>
              <a:t>Inhaltstext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54EA2D9-00A4-8FD7-83D3-79B0A2905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3226" y="6094781"/>
            <a:ext cx="717198" cy="60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11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latzhalter für den Folientitel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3" name="Content Placeholder 2" descr="Platzhalter für Text, Tabelle, Bild, Video, Diagramm und Grafik"/>
          <p:cNvSpPr>
            <a:spLocks noGrp="1" noRo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376528" y="1230937"/>
            <a:ext cx="5558288" cy="45540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 dirty="0"/>
              <a:t>Inhaltstext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Content Placeholder 2" descr="Platzhalter für Text, Tabelle, Bild, Video, Diagramm und Grafik">
            <a:extLst>
              <a:ext uri="{FF2B5EF4-FFF2-40B4-BE49-F238E27FC236}">
                <a16:creationId xmlns:a16="http://schemas.microsoft.com/office/drawing/2014/main" id="{E476037B-0496-C849-5322-8E146AAB40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1" hasCustomPrompt="1"/>
          </p:nvPr>
        </p:nvSpPr>
        <p:spPr>
          <a:xfrm>
            <a:off x="6293578" y="1230937"/>
            <a:ext cx="5558288" cy="45540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 dirty="0"/>
              <a:t>Inhaltstext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54EA2D9-00A4-8FD7-83D3-79B0A2905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3226" y="6094781"/>
            <a:ext cx="717198" cy="60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968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stfolie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latzhalter für den Folientitel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76529" y="340582"/>
            <a:ext cx="11475175" cy="674088"/>
          </a:xfrm>
        </p:spPr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9" name="Bildplatzhalter 7" descr="Bildplatzhalter">
            <a:extLst>
              <a:ext uri="{FF2B5EF4-FFF2-40B4-BE49-F238E27FC236}">
                <a16:creationId xmlns:a16="http://schemas.microsoft.com/office/drawing/2014/main" id="{B13F6FDC-7722-80FF-AD48-7C9CBABF47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2" hasCustomPrompt="1"/>
          </p:nvPr>
        </p:nvSpPr>
        <p:spPr>
          <a:xfrm>
            <a:off x="376527" y="1230937"/>
            <a:ext cx="5558288" cy="4611475"/>
          </a:xfrm>
          <a:prstGeom prst="roundRect">
            <a:avLst>
              <a:gd name="adj" fmla="val 1244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3" name="Content Placeholder 2" descr="Platzhalter für Text, Tabelle, Bild, Video, Diagramm und Grafik"/>
          <p:cNvSpPr>
            <a:spLocks noGrp="1" noRo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6293416" y="1230937"/>
            <a:ext cx="5558288" cy="45540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 dirty="0"/>
              <a:t>Inhaltstext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54EA2D9-00A4-8FD7-83D3-79B0A2905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3226" y="6094781"/>
            <a:ext cx="717198" cy="60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334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latzhalter für den Folientitel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76530" y="340582"/>
            <a:ext cx="5558287" cy="674088"/>
          </a:xfrm>
        </p:spPr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3" name="Content Placeholder 2" descr="Platzhalter für Text, Tabelle, Bild, Video, Diagramm und Grafik"/>
          <p:cNvSpPr>
            <a:spLocks noGrp="1" noRo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376528" y="1230937"/>
            <a:ext cx="5558288" cy="45540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 dirty="0"/>
              <a:t>Inhaltstext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9" name="Bildplatzhalter 7" descr="Bildplatzhalter">
            <a:extLst>
              <a:ext uri="{FF2B5EF4-FFF2-40B4-BE49-F238E27FC236}">
                <a16:creationId xmlns:a16="http://schemas.microsoft.com/office/drawing/2014/main" id="{B13F6FDC-7722-80FF-AD48-7C9CBABF47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2" hasCustomPrompt="1"/>
          </p:nvPr>
        </p:nvSpPr>
        <p:spPr>
          <a:xfrm>
            <a:off x="6277764" y="363610"/>
            <a:ext cx="5594148" cy="5478802"/>
          </a:xfrm>
          <a:prstGeom prst="roundRect">
            <a:avLst>
              <a:gd name="adj" fmla="val 1020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54EA2D9-00A4-8FD7-83D3-79B0A2905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3226" y="6094781"/>
            <a:ext cx="717198" cy="60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695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Bild-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ihandform 8" descr="Bildplatzhalter">
            <a:extLst>
              <a:ext uri="{FF2B5EF4-FFF2-40B4-BE49-F238E27FC236}">
                <a16:creationId xmlns:a16="http://schemas.microsoft.com/office/drawing/2014/main" id="{0F315268-8A6F-DA40-6349-5813EFDE65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179299" y="179253"/>
            <a:ext cx="5701728" cy="5664398"/>
          </a:xfrm>
          <a:custGeom>
            <a:avLst/>
            <a:gdLst>
              <a:gd name="connsiteX0" fmla="*/ 51647 w 5724000"/>
              <a:gd name="connsiteY0" fmla="*/ 0 h 5688000"/>
              <a:gd name="connsiteX1" fmla="*/ 144000 w 5724000"/>
              <a:gd name="connsiteY1" fmla="*/ 0 h 5688000"/>
              <a:gd name="connsiteX2" fmla="*/ 5672353 w 5724000"/>
              <a:gd name="connsiteY2" fmla="*/ 0 h 5688000"/>
              <a:gd name="connsiteX3" fmla="*/ 5724000 w 5724000"/>
              <a:gd name="connsiteY3" fmla="*/ 0 h 5688000"/>
              <a:gd name="connsiteX4" fmla="*/ 5724000 w 5724000"/>
              <a:gd name="connsiteY4" fmla="*/ 51647 h 5688000"/>
              <a:gd name="connsiteX5" fmla="*/ 5724000 w 5724000"/>
              <a:gd name="connsiteY5" fmla="*/ 5636353 h 5688000"/>
              <a:gd name="connsiteX6" fmla="*/ 5724000 w 5724000"/>
              <a:gd name="connsiteY6" fmla="*/ 5688000 h 5688000"/>
              <a:gd name="connsiteX7" fmla="*/ 5672353 w 5724000"/>
              <a:gd name="connsiteY7" fmla="*/ 5688000 h 5688000"/>
              <a:gd name="connsiteX8" fmla="*/ 144000 w 5724000"/>
              <a:gd name="connsiteY8" fmla="*/ 5688000 h 5688000"/>
              <a:gd name="connsiteX9" fmla="*/ 51647 w 5724000"/>
              <a:gd name="connsiteY9" fmla="*/ 5688000 h 5688000"/>
              <a:gd name="connsiteX10" fmla="*/ 0 w 5724000"/>
              <a:gd name="connsiteY10" fmla="*/ 5636353 h 5688000"/>
              <a:gd name="connsiteX11" fmla="*/ 0 w 5724000"/>
              <a:gd name="connsiteY11" fmla="*/ 51647 h 5688000"/>
              <a:gd name="connsiteX12" fmla="*/ 51647 w 5724000"/>
              <a:gd name="connsiteY12" fmla="*/ 0 h 56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24000" h="5688000">
                <a:moveTo>
                  <a:pt x="51647" y="0"/>
                </a:moveTo>
                <a:lnTo>
                  <a:pt x="144000" y="0"/>
                </a:lnTo>
                <a:lnTo>
                  <a:pt x="5672353" y="0"/>
                </a:lnTo>
                <a:lnTo>
                  <a:pt x="5724000" y="0"/>
                </a:lnTo>
                <a:lnTo>
                  <a:pt x="5724000" y="51647"/>
                </a:lnTo>
                <a:lnTo>
                  <a:pt x="5724000" y="5636353"/>
                </a:lnTo>
                <a:lnTo>
                  <a:pt x="5724000" y="5688000"/>
                </a:lnTo>
                <a:lnTo>
                  <a:pt x="5672353" y="5688000"/>
                </a:lnTo>
                <a:lnTo>
                  <a:pt x="144000" y="5688000"/>
                </a:lnTo>
                <a:lnTo>
                  <a:pt x="51647" y="5688000"/>
                </a:lnTo>
                <a:cubicBezTo>
                  <a:pt x="23123" y="5688000"/>
                  <a:pt x="0" y="5664877"/>
                  <a:pt x="0" y="5636353"/>
                </a:cubicBezTo>
                <a:lnTo>
                  <a:pt x="0" y="51647"/>
                </a:lnTo>
                <a:cubicBezTo>
                  <a:pt x="0" y="23123"/>
                  <a:pt x="23123" y="0"/>
                  <a:pt x="5164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13" name="Freihandform 12">
            <a:extLst>
              <a:ext uri="{FF2B5EF4-FFF2-40B4-BE49-F238E27FC236}">
                <a16:creationId xmlns:a16="http://schemas.microsoft.com/office/drawing/2014/main" id="{A987CC68-B7B9-2865-AFBA-386C4F111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881027" y="178013"/>
            <a:ext cx="6131130" cy="5664398"/>
          </a:xfrm>
          <a:custGeom>
            <a:avLst/>
            <a:gdLst>
              <a:gd name="connsiteX0" fmla="*/ 0 w 6155080"/>
              <a:gd name="connsiteY0" fmla="*/ 0 h 5688000"/>
              <a:gd name="connsiteX1" fmla="*/ 6104286 w 6155080"/>
              <a:gd name="connsiteY1" fmla="*/ 0 h 5688000"/>
              <a:gd name="connsiteX2" fmla="*/ 6155080 w 6155080"/>
              <a:gd name="connsiteY2" fmla="*/ 50794 h 5688000"/>
              <a:gd name="connsiteX3" fmla="*/ 6155080 w 6155080"/>
              <a:gd name="connsiteY3" fmla="*/ 5637206 h 5688000"/>
              <a:gd name="connsiteX4" fmla="*/ 6104286 w 6155080"/>
              <a:gd name="connsiteY4" fmla="*/ 5688000 h 5688000"/>
              <a:gd name="connsiteX5" fmla="*/ 0 w 6155080"/>
              <a:gd name="connsiteY5" fmla="*/ 5688000 h 56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55080" h="5688000">
                <a:moveTo>
                  <a:pt x="0" y="0"/>
                </a:moveTo>
                <a:lnTo>
                  <a:pt x="6104286" y="0"/>
                </a:lnTo>
                <a:cubicBezTo>
                  <a:pt x="6132339" y="0"/>
                  <a:pt x="6155080" y="22741"/>
                  <a:pt x="6155080" y="50794"/>
                </a:cubicBezTo>
                <a:lnTo>
                  <a:pt x="6155080" y="5637206"/>
                </a:lnTo>
                <a:cubicBezTo>
                  <a:pt x="6155080" y="5665259"/>
                  <a:pt x="6132339" y="5688000"/>
                  <a:pt x="6104286" y="5688000"/>
                </a:cubicBezTo>
                <a:lnTo>
                  <a:pt x="0" y="568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793"/>
          </a:p>
        </p:txBody>
      </p:sp>
      <p:sp>
        <p:nvSpPr>
          <p:cNvPr id="2" name="Title 1" descr="Platzhalter für den Folientitel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6277764" y="451878"/>
            <a:ext cx="5558288" cy="674088"/>
          </a:xfrm>
        </p:spPr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3" name="Content Placeholder 2" descr="Platzhalter für Text, Tabelle, Bild, Video, Diagramm und Grafik"/>
          <p:cNvSpPr>
            <a:spLocks noGrp="1" noRo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6277764" y="1349317"/>
            <a:ext cx="5558288" cy="426001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 dirty="0"/>
              <a:t>Inhaltstext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54EA2D9-00A4-8FD7-83D3-79B0A2905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3226" y="6094781"/>
            <a:ext cx="717198" cy="60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924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Bild-Tex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 descr="Platzhalter für den Folientitel">
            <a:extLst>
              <a:ext uri="{FF2B5EF4-FFF2-40B4-BE49-F238E27FC236}">
                <a16:creationId xmlns:a16="http://schemas.microsoft.com/office/drawing/2014/main" id="{FDF887ED-0447-8607-8F54-08FDBA6F0FA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76530" y="340582"/>
            <a:ext cx="11459523" cy="339254"/>
          </a:xfrm>
        </p:spPr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10" name="Bildplatzhalter 7" descr="Bildplatzhalter">
            <a:extLst>
              <a:ext uri="{FF2B5EF4-FFF2-40B4-BE49-F238E27FC236}">
                <a16:creationId xmlns:a16="http://schemas.microsoft.com/office/drawing/2014/main" id="{87007101-9CFC-31C1-30BC-CE08C2E541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2" hasCustomPrompt="1"/>
          </p:nvPr>
        </p:nvSpPr>
        <p:spPr>
          <a:xfrm>
            <a:off x="376527" y="860415"/>
            <a:ext cx="5594148" cy="3097241"/>
          </a:xfrm>
          <a:prstGeom prst="round2SameRect">
            <a:avLst>
              <a:gd name="adj1" fmla="val 2026"/>
              <a:gd name="adj2" fmla="val 0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8" name="Ecken des Rechtecks auf der gleichen Seite abrunden 7">
            <a:extLst>
              <a:ext uri="{FF2B5EF4-FFF2-40B4-BE49-F238E27FC236}">
                <a16:creationId xmlns:a16="http://schemas.microsoft.com/office/drawing/2014/main" id="{CA9F3BA4-FCB3-F55F-82FB-DEAA202AD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76527" y="3957656"/>
            <a:ext cx="5594148" cy="1884756"/>
          </a:xfrm>
          <a:prstGeom prst="round2SameRect">
            <a:avLst>
              <a:gd name="adj1" fmla="val 0"/>
              <a:gd name="adj2" fmla="val 33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/>
          </a:p>
        </p:txBody>
      </p:sp>
      <p:sp>
        <p:nvSpPr>
          <p:cNvPr id="6" name="Textplatzhalter 17" descr="Platzhalter für Text">
            <a:extLst>
              <a:ext uri="{FF2B5EF4-FFF2-40B4-BE49-F238E27FC236}">
                <a16:creationId xmlns:a16="http://schemas.microsoft.com/office/drawing/2014/main" id="{71BF2CBF-FD0C-DE36-1D7B-65FE93846B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/>
          </p:nvPr>
        </p:nvSpPr>
        <p:spPr>
          <a:xfrm>
            <a:off x="612640" y="4209720"/>
            <a:ext cx="5121925" cy="138062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3" name="Bildplatzhalter 8">
            <a:extLst>
              <a:ext uri="{FF2B5EF4-FFF2-40B4-BE49-F238E27FC236}">
                <a16:creationId xmlns:a16="http://schemas.microsoft.com/office/drawing/2014/main" id="{5FE9A0BE-4F3D-2730-271C-3BFC166553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6" hasCustomPrompt="1"/>
          </p:nvPr>
        </p:nvSpPr>
        <p:spPr>
          <a:xfrm>
            <a:off x="6246398" y="860415"/>
            <a:ext cx="5594148" cy="3097241"/>
          </a:xfrm>
          <a:prstGeom prst="round2SameRect">
            <a:avLst>
              <a:gd name="adj1" fmla="val 2026"/>
              <a:gd name="adj2" fmla="val 0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2" name="Ecken des Rechtecks auf der gleichen Seite abrunden 1">
            <a:extLst>
              <a:ext uri="{FF2B5EF4-FFF2-40B4-BE49-F238E27FC236}">
                <a16:creationId xmlns:a16="http://schemas.microsoft.com/office/drawing/2014/main" id="{E0B10A8D-45D6-10B2-F8C9-6F839E8E5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246398" y="3957656"/>
            <a:ext cx="5594148" cy="1884756"/>
          </a:xfrm>
          <a:prstGeom prst="round2SameRect">
            <a:avLst>
              <a:gd name="adj1" fmla="val 0"/>
              <a:gd name="adj2" fmla="val 33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/>
          </a:p>
        </p:txBody>
      </p:sp>
      <p:sp>
        <p:nvSpPr>
          <p:cNvPr id="5" name="Textplatzhalter 18" descr="Platzhalter für Text">
            <a:extLst>
              <a:ext uri="{FF2B5EF4-FFF2-40B4-BE49-F238E27FC236}">
                <a16:creationId xmlns:a16="http://schemas.microsoft.com/office/drawing/2014/main" id="{2271A60A-1CEF-3FB0-847A-612246FE0A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/>
          </p:nvPr>
        </p:nvSpPr>
        <p:spPr>
          <a:xfrm>
            <a:off x="6459685" y="4194471"/>
            <a:ext cx="5121925" cy="138062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54EA2D9-00A4-8FD7-83D3-79B0A2905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3226" y="6094781"/>
            <a:ext cx="717198" cy="608687"/>
          </a:xfrm>
          <a:prstGeom prst="rect">
            <a:avLst/>
          </a:prstGeom>
        </p:spPr>
      </p:pic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61115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Bild-Text 4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 descr="Platzhalter für den Folientitel">
            <a:extLst>
              <a:ext uri="{FF2B5EF4-FFF2-40B4-BE49-F238E27FC236}">
                <a16:creationId xmlns:a16="http://schemas.microsoft.com/office/drawing/2014/main" id="{57F2E1E8-2B10-5A5E-480F-74C05B17CA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76530" y="340582"/>
            <a:ext cx="11475174" cy="674088"/>
          </a:xfrm>
        </p:spPr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2" name="Bildplatzhalter 1" descr="Bildplatzhalter">
            <a:extLst>
              <a:ext uri="{FF2B5EF4-FFF2-40B4-BE49-F238E27FC236}">
                <a16:creationId xmlns:a16="http://schemas.microsoft.com/office/drawing/2014/main" id="{D0429808-6707-C703-D991-B53576A7EC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36" hasCustomPrompt="1"/>
          </p:nvPr>
        </p:nvSpPr>
        <p:spPr>
          <a:xfrm>
            <a:off x="376526" y="1290622"/>
            <a:ext cx="2689494" cy="2294440"/>
          </a:xfrm>
          <a:prstGeom prst="round2SameRect">
            <a:avLst>
              <a:gd name="adj1" fmla="val 2917"/>
              <a:gd name="adj2" fmla="val 0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9" name="Ecken des Rechtecks auf der gleichen Seite abrunden 8">
            <a:extLst>
              <a:ext uri="{FF2B5EF4-FFF2-40B4-BE49-F238E27FC236}">
                <a16:creationId xmlns:a16="http://schemas.microsoft.com/office/drawing/2014/main" id="{CDA36B2A-AC97-937A-98A4-7C0A08679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76526" y="3583821"/>
            <a:ext cx="2689494" cy="2258589"/>
          </a:xfrm>
          <a:prstGeom prst="round2SameRect">
            <a:avLst>
              <a:gd name="adj1" fmla="val 0"/>
              <a:gd name="adj2" fmla="val 28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 dirty="0">
              <a:noFill/>
            </a:endParaRPr>
          </a:p>
        </p:txBody>
      </p:sp>
      <p:sp>
        <p:nvSpPr>
          <p:cNvPr id="17" name="Textplatzhalter 14" descr="Platzhalter für eine kurze Headline">
            <a:extLst>
              <a:ext uri="{FF2B5EF4-FFF2-40B4-BE49-F238E27FC236}">
                <a16:creationId xmlns:a16="http://schemas.microsoft.com/office/drawing/2014/main" id="{768012D9-03F8-A161-2644-153C6EEFFF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558265" y="3942124"/>
            <a:ext cx="2326019" cy="272805"/>
          </a:xfrm>
        </p:spPr>
        <p:txBody>
          <a:bodyPr/>
          <a:lstStyle>
            <a:lvl1pPr marL="0" indent="0" algn="ctr">
              <a:lnSpc>
                <a:spcPts val="2400"/>
              </a:lnSpc>
              <a:spcBef>
                <a:spcPts val="2400"/>
              </a:spcBef>
              <a:buNone/>
              <a:defRPr sz="2400" b="0" i="0">
                <a:solidFill>
                  <a:schemeClr val="tx2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6" name="Textplatzhalter 18" descr="Platzhalter für Text">
            <a:extLst>
              <a:ext uri="{FF2B5EF4-FFF2-40B4-BE49-F238E27FC236}">
                <a16:creationId xmlns:a16="http://schemas.microsoft.com/office/drawing/2014/main" id="{0C8874EE-0BDA-83A1-E77E-36A62A1563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558264" y="4307217"/>
            <a:ext cx="2326018" cy="1225928"/>
          </a:xfrm>
        </p:spPr>
        <p:txBody>
          <a:bodyPr/>
          <a:lstStyle>
            <a:lvl1pPr marL="0" indent="0" algn="ctr">
              <a:lnSpc>
                <a:spcPts val="2400"/>
              </a:lnSpc>
              <a:spcBef>
                <a:spcPts val="2400"/>
              </a:spcBef>
              <a:buNone/>
              <a:defRPr sz="1800" b="0">
                <a:latin typeface="+mn-lt"/>
              </a:defRPr>
            </a:lvl1pPr>
          </a:lstStyle>
          <a:p>
            <a:pPr lvl="0"/>
            <a:r>
              <a:rPr lang="de-DE" dirty="0"/>
              <a:t>Ein Text der mehr als zwei Zeilen lang sein sollte und besser vier Zeilen lang ist.</a:t>
            </a:r>
          </a:p>
        </p:txBody>
      </p:sp>
      <p:sp>
        <p:nvSpPr>
          <p:cNvPr id="11" name="Bildplatzhalter 2" descr="Bildplatzhalter">
            <a:extLst>
              <a:ext uri="{FF2B5EF4-FFF2-40B4-BE49-F238E27FC236}">
                <a16:creationId xmlns:a16="http://schemas.microsoft.com/office/drawing/2014/main" id="{6D9A9435-9770-DE04-36EB-5BA0986573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45" hasCustomPrompt="1"/>
          </p:nvPr>
        </p:nvSpPr>
        <p:spPr>
          <a:xfrm>
            <a:off x="3302051" y="1290622"/>
            <a:ext cx="2689494" cy="2294440"/>
          </a:xfrm>
          <a:prstGeom prst="round2SameRect">
            <a:avLst>
              <a:gd name="adj1" fmla="val 2917"/>
              <a:gd name="adj2" fmla="val 0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3" name="Ecken des Rechtecks auf der gleichen Seite abrunden 2">
            <a:extLst>
              <a:ext uri="{FF2B5EF4-FFF2-40B4-BE49-F238E27FC236}">
                <a16:creationId xmlns:a16="http://schemas.microsoft.com/office/drawing/2014/main" id="{D3B14297-B3E8-9A8F-4898-59CDFA934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302051" y="3583821"/>
            <a:ext cx="2689494" cy="2258589"/>
          </a:xfrm>
          <a:prstGeom prst="round2SameRect">
            <a:avLst>
              <a:gd name="adj1" fmla="val 0"/>
              <a:gd name="adj2" fmla="val 28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 dirty="0">
              <a:noFill/>
            </a:endParaRPr>
          </a:p>
        </p:txBody>
      </p:sp>
      <p:sp>
        <p:nvSpPr>
          <p:cNvPr id="6" name="Textplatzhalter 2" descr="Platzhalter für eine kurze Headline">
            <a:extLst>
              <a:ext uri="{FF2B5EF4-FFF2-40B4-BE49-F238E27FC236}">
                <a16:creationId xmlns:a16="http://schemas.microsoft.com/office/drawing/2014/main" id="{E5DEAB2E-5B91-E169-77FF-BC8CFFC474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8" hasCustomPrompt="1"/>
          </p:nvPr>
        </p:nvSpPr>
        <p:spPr>
          <a:xfrm>
            <a:off x="3483790" y="3942124"/>
            <a:ext cx="2326019" cy="272805"/>
          </a:xfrm>
        </p:spPr>
        <p:txBody>
          <a:bodyPr/>
          <a:lstStyle>
            <a:lvl1pPr marL="0" indent="0" algn="ctr">
              <a:lnSpc>
                <a:spcPts val="2400"/>
              </a:lnSpc>
              <a:spcBef>
                <a:spcPts val="2400"/>
              </a:spcBef>
              <a:buNone/>
              <a:defRPr sz="2400" b="0" i="0">
                <a:solidFill>
                  <a:schemeClr val="tx2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5" name="Textplatzhalter 10" descr="Platzhalter für Text">
            <a:extLst>
              <a:ext uri="{FF2B5EF4-FFF2-40B4-BE49-F238E27FC236}">
                <a16:creationId xmlns:a16="http://schemas.microsoft.com/office/drawing/2014/main" id="{5823509E-3876-13CA-2F1F-E381755C19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7" hasCustomPrompt="1"/>
          </p:nvPr>
        </p:nvSpPr>
        <p:spPr>
          <a:xfrm>
            <a:off x="3483789" y="4307217"/>
            <a:ext cx="2326018" cy="1225928"/>
          </a:xfrm>
        </p:spPr>
        <p:txBody>
          <a:bodyPr/>
          <a:lstStyle>
            <a:lvl1pPr marL="0" indent="0" algn="ctr">
              <a:lnSpc>
                <a:spcPts val="2400"/>
              </a:lnSpc>
              <a:spcBef>
                <a:spcPts val="2400"/>
              </a:spcBef>
              <a:buNone/>
              <a:defRPr lang="de-DE" sz="1800" b="0" kern="1200" dirty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Ein Text der mehr als zwei Zeilen lang sein sollte und besser vier Zeilen lang ist.</a:t>
            </a:r>
          </a:p>
        </p:txBody>
      </p:sp>
      <p:sp>
        <p:nvSpPr>
          <p:cNvPr id="21" name="Bildplatzhalter 3" descr="Bildplatzhalter">
            <a:extLst>
              <a:ext uri="{FF2B5EF4-FFF2-40B4-BE49-F238E27FC236}">
                <a16:creationId xmlns:a16="http://schemas.microsoft.com/office/drawing/2014/main" id="{BB93A8C6-13C0-A803-DB3E-E7F377D3BB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46" hasCustomPrompt="1"/>
          </p:nvPr>
        </p:nvSpPr>
        <p:spPr>
          <a:xfrm>
            <a:off x="6227577" y="1290622"/>
            <a:ext cx="2689494" cy="2294440"/>
          </a:xfrm>
          <a:prstGeom prst="round2SameRect">
            <a:avLst>
              <a:gd name="adj1" fmla="val 2917"/>
              <a:gd name="adj2" fmla="val 0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10" name="Ecken des Rechtecks auf der gleichen Seite abrunden 9">
            <a:extLst>
              <a:ext uri="{FF2B5EF4-FFF2-40B4-BE49-F238E27FC236}">
                <a16:creationId xmlns:a16="http://schemas.microsoft.com/office/drawing/2014/main" id="{3ED6829B-0957-815C-EEBE-0E5E4381D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227577" y="3583821"/>
            <a:ext cx="2689494" cy="2258589"/>
          </a:xfrm>
          <a:prstGeom prst="round2SameRect">
            <a:avLst>
              <a:gd name="adj1" fmla="val 0"/>
              <a:gd name="adj2" fmla="val 28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 dirty="0">
              <a:noFill/>
            </a:endParaRPr>
          </a:p>
        </p:txBody>
      </p:sp>
      <p:sp>
        <p:nvSpPr>
          <p:cNvPr id="13" name="Textplatzhalter 4" descr="Platzhalter für eine kurze Headline">
            <a:extLst>
              <a:ext uri="{FF2B5EF4-FFF2-40B4-BE49-F238E27FC236}">
                <a16:creationId xmlns:a16="http://schemas.microsoft.com/office/drawing/2014/main" id="{3AE860B9-9BC9-810B-E23F-261803862D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41" hasCustomPrompt="1"/>
          </p:nvPr>
        </p:nvSpPr>
        <p:spPr>
          <a:xfrm>
            <a:off x="6409315" y="3942124"/>
            <a:ext cx="2326019" cy="272805"/>
          </a:xfrm>
        </p:spPr>
        <p:txBody>
          <a:bodyPr/>
          <a:lstStyle>
            <a:lvl1pPr marL="0" indent="0" algn="ctr">
              <a:lnSpc>
                <a:spcPts val="2400"/>
              </a:lnSpc>
              <a:spcBef>
                <a:spcPts val="2400"/>
              </a:spcBef>
              <a:buNone/>
              <a:defRPr lang="de-DE" sz="2400" b="0" i="0" kern="1200" dirty="0">
                <a:solidFill>
                  <a:schemeClr val="tx2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2" name="Textplatzhalter 12" descr="Platzhalter für Text">
            <a:extLst>
              <a:ext uri="{FF2B5EF4-FFF2-40B4-BE49-F238E27FC236}">
                <a16:creationId xmlns:a16="http://schemas.microsoft.com/office/drawing/2014/main" id="{FB0A8BB6-619C-F794-7D1D-935B4CF2BD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40" hasCustomPrompt="1"/>
          </p:nvPr>
        </p:nvSpPr>
        <p:spPr>
          <a:xfrm>
            <a:off x="6409315" y="4307217"/>
            <a:ext cx="2326018" cy="1225928"/>
          </a:xfrm>
        </p:spPr>
        <p:txBody>
          <a:bodyPr/>
          <a:lstStyle>
            <a:lvl1pPr marL="0" indent="0" algn="ctr">
              <a:lnSpc>
                <a:spcPts val="2400"/>
              </a:lnSpc>
              <a:spcBef>
                <a:spcPts val="2400"/>
              </a:spcBef>
              <a:buNone/>
              <a:defRPr lang="de-DE" sz="1800" b="0" kern="1200" dirty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Ein Text der mehr als zwei Zeilen lang sein sollte und besser vier Zeilen lang ist.</a:t>
            </a:r>
          </a:p>
        </p:txBody>
      </p:sp>
      <p:sp>
        <p:nvSpPr>
          <p:cNvPr id="22" name="Bildplatzhalter 7" descr="Bildplatzhalter">
            <a:extLst>
              <a:ext uri="{FF2B5EF4-FFF2-40B4-BE49-F238E27FC236}">
                <a16:creationId xmlns:a16="http://schemas.microsoft.com/office/drawing/2014/main" id="{19EF300F-83FF-98A7-C080-3C84675803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47" hasCustomPrompt="1"/>
          </p:nvPr>
        </p:nvSpPr>
        <p:spPr>
          <a:xfrm>
            <a:off x="9153101" y="1290622"/>
            <a:ext cx="2689494" cy="2294440"/>
          </a:xfrm>
          <a:prstGeom prst="round2SameRect">
            <a:avLst>
              <a:gd name="adj1" fmla="val 2917"/>
              <a:gd name="adj2" fmla="val 0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15" name="Ecken des Rechtecks auf der gleichen Seite abrunden 14">
            <a:extLst>
              <a:ext uri="{FF2B5EF4-FFF2-40B4-BE49-F238E27FC236}">
                <a16:creationId xmlns:a16="http://schemas.microsoft.com/office/drawing/2014/main" id="{7431A7EE-3571-89D7-3C88-CEA29C5EE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153101" y="3583821"/>
            <a:ext cx="2689494" cy="2258589"/>
          </a:xfrm>
          <a:prstGeom prst="round2SameRect">
            <a:avLst>
              <a:gd name="adj1" fmla="val 0"/>
              <a:gd name="adj2" fmla="val 28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 dirty="0">
              <a:noFill/>
            </a:endParaRPr>
          </a:p>
        </p:txBody>
      </p:sp>
      <p:sp>
        <p:nvSpPr>
          <p:cNvPr id="19" name="Textplatzhalter 13" descr="Platzhalter für eine kurze Headline">
            <a:extLst>
              <a:ext uri="{FF2B5EF4-FFF2-40B4-BE49-F238E27FC236}">
                <a16:creationId xmlns:a16="http://schemas.microsoft.com/office/drawing/2014/main" id="{9C604BFB-B204-C74B-B7A9-8A5D4C76E3E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44" hasCustomPrompt="1"/>
          </p:nvPr>
        </p:nvSpPr>
        <p:spPr>
          <a:xfrm>
            <a:off x="9334839" y="3942124"/>
            <a:ext cx="2326019" cy="272805"/>
          </a:xfrm>
        </p:spPr>
        <p:txBody>
          <a:bodyPr/>
          <a:lstStyle>
            <a:lvl1pPr marL="0" indent="0" algn="ctr">
              <a:lnSpc>
                <a:spcPts val="2400"/>
              </a:lnSpc>
              <a:spcBef>
                <a:spcPts val="2400"/>
              </a:spcBef>
              <a:buNone/>
              <a:defRPr lang="de-DE" sz="2400" b="0" i="0" kern="1200" dirty="0">
                <a:solidFill>
                  <a:schemeClr val="tx2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8" name="Textplatzhalter 18" descr="Platzhalter für Text">
            <a:extLst>
              <a:ext uri="{FF2B5EF4-FFF2-40B4-BE49-F238E27FC236}">
                <a16:creationId xmlns:a16="http://schemas.microsoft.com/office/drawing/2014/main" id="{2F9B7729-5A04-77EA-356F-55964A2501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43" hasCustomPrompt="1"/>
          </p:nvPr>
        </p:nvSpPr>
        <p:spPr>
          <a:xfrm>
            <a:off x="9334839" y="4307217"/>
            <a:ext cx="2326018" cy="1225928"/>
          </a:xfrm>
        </p:spPr>
        <p:txBody>
          <a:bodyPr/>
          <a:lstStyle>
            <a:lvl1pPr marL="0" indent="0" algn="ctr">
              <a:lnSpc>
                <a:spcPts val="2400"/>
              </a:lnSpc>
              <a:spcBef>
                <a:spcPts val="2400"/>
              </a:spcBef>
              <a:buNone/>
              <a:defRPr lang="de-DE" sz="1800" b="0" kern="1200" dirty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Ein Text der mehr als zwei Zeilen lang sein sollte und besser vier Zeilen lang ist.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54EA2D9-00A4-8FD7-83D3-79B0A2905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3226" y="6094781"/>
            <a:ext cx="717198" cy="60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862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latzhalter für den Folientitel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76530" y="340580"/>
            <a:ext cx="11459523" cy="340581"/>
          </a:xfrm>
        </p:spPr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10" name="Bildplatzhalter 7" descr="Bildplatzhalter">
            <a:extLst>
              <a:ext uri="{FF2B5EF4-FFF2-40B4-BE49-F238E27FC236}">
                <a16:creationId xmlns:a16="http://schemas.microsoft.com/office/drawing/2014/main" id="{13121DE3-2060-4997-0648-7B5858E818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376527" y="860415"/>
            <a:ext cx="11459522" cy="4981998"/>
          </a:xfrm>
          <a:prstGeom prst="roundRect">
            <a:avLst>
              <a:gd name="adj" fmla="val 1244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54EA2D9-00A4-8FD7-83D3-79B0A2905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3226" y="6094781"/>
            <a:ext cx="717198" cy="60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84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folie mit Bild - Text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 descr="Bildplatzhalter">
            <a:extLst>
              <a:ext uri="{FF2B5EF4-FFF2-40B4-BE49-F238E27FC236}">
                <a16:creationId xmlns:a16="http://schemas.microsoft.com/office/drawing/2014/main" id="{AA1138B8-68FC-F500-DDAE-4407815CA5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anchor="ctr" anchorCtr="0"/>
          <a:lstStyle>
            <a:lvl1pPr marL="0" indent="0" algn="ctr">
              <a:buNone/>
              <a:defRPr sz="797"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9" name="Titel 8" descr="Platzhalter für die Kapitelheadline">
            <a:extLst>
              <a:ext uri="{FF2B5EF4-FFF2-40B4-BE49-F238E27FC236}">
                <a16:creationId xmlns:a16="http://schemas.microsoft.com/office/drawing/2014/main" id="{F5D8722C-2A4B-985C-C284-C0569FACC7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69260" y="4852656"/>
            <a:ext cx="11457245" cy="1613278"/>
          </a:xfrm>
          <a:prstGeom prst="roundRect">
            <a:avLst>
              <a:gd name="adj" fmla="val 3754"/>
            </a:avLst>
          </a:prstGeom>
          <a:solidFill>
            <a:schemeClr val="accent6">
              <a:alpha val="90000"/>
            </a:schemeClr>
          </a:solidFill>
        </p:spPr>
        <p:txBody>
          <a:bodyPr wrap="square" lIns="216000" tIns="270000" rIns="216000" bIns="0"/>
          <a:lstStyle>
            <a:lvl1pPr>
              <a:lnSpc>
                <a:spcPts val="3900"/>
              </a:lnSpc>
              <a:defRPr sz="4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Kapitelheadline</a:t>
            </a:r>
          </a:p>
        </p:txBody>
      </p:sp>
      <p:sp>
        <p:nvSpPr>
          <p:cNvPr id="5" name="Subtitle 2" descr="Platzhalter für eine Subheadline">
            <a:extLst>
              <a:ext uri="{FF2B5EF4-FFF2-40B4-BE49-F238E27FC236}">
                <a16:creationId xmlns:a16="http://schemas.microsoft.com/office/drawing/2014/main" id="{4548C1D0-0A83-4397-278A-8680567E55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620987" y="5672987"/>
            <a:ext cx="11007658" cy="536933"/>
          </a:xfrm>
        </p:spPr>
        <p:txBody>
          <a:bodyPr/>
          <a:lstStyle>
            <a:lvl1pPr marL="0" indent="0" algn="l">
              <a:lnSpc>
                <a:spcPts val="2200"/>
              </a:lnSpc>
              <a:spcBef>
                <a:spcPts val="2200"/>
              </a:spcBef>
              <a:buNone/>
              <a:defRPr sz="1900" b="0" i="0" cap="all" baseline="0"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  <a:lvl2pPr marL="457101" indent="0" algn="ctr">
              <a:buNone/>
              <a:defRPr sz="2000"/>
            </a:lvl2pPr>
            <a:lvl3pPr marL="914202" indent="0" algn="ctr">
              <a:buNone/>
              <a:defRPr sz="1800"/>
            </a:lvl3pPr>
            <a:lvl4pPr marL="1371304" indent="0" algn="ctr">
              <a:buNone/>
              <a:defRPr sz="1599"/>
            </a:lvl4pPr>
            <a:lvl5pPr marL="1828405" indent="0" algn="ctr">
              <a:buNone/>
              <a:defRPr sz="1599"/>
            </a:lvl5pPr>
            <a:lvl6pPr marL="2285506" indent="0" algn="ctr">
              <a:buNone/>
              <a:defRPr sz="1599"/>
            </a:lvl6pPr>
            <a:lvl7pPr marL="2742607" indent="0" algn="ctr">
              <a:buNone/>
              <a:defRPr sz="1599"/>
            </a:lvl7pPr>
            <a:lvl8pPr marL="3199709" indent="0" algn="ctr">
              <a:buNone/>
              <a:defRPr sz="1599"/>
            </a:lvl8pPr>
            <a:lvl9pPr marL="3656810" indent="0" algn="ctr">
              <a:buNone/>
              <a:defRPr sz="1599"/>
            </a:lvl9pPr>
          </a:lstStyle>
          <a:p>
            <a:r>
              <a:rPr lang="en-US" dirty="0" err="1"/>
              <a:t>Subheadline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folie mit Bild - Tex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 descr="Bildplatzhalter">
            <a:extLst>
              <a:ext uri="{FF2B5EF4-FFF2-40B4-BE49-F238E27FC236}">
                <a16:creationId xmlns:a16="http://schemas.microsoft.com/office/drawing/2014/main" id="{AA1138B8-68FC-F500-DDAE-4407815CA5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anchor="ctr" anchorCtr="0"/>
          <a:lstStyle>
            <a:lvl1pPr marL="0" indent="0" algn="ctr">
              <a:buNone/>
              <a:defRPr sz="797"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9" name="Titel 8" descr="Platzhalter für die Kapitelheadline">
            <a:extLst>
              <a:ext uri="{FF2B5EF4-FFF2-40B4-BE49-F238E27FC236}">
                <a16:creationId xmlns:a16="http://schemas.microsoft.com/office/drawing/2014/main" id="{F5D8722C-2A4B-985C-C284-C0569FACC7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69260" y="2107144"/>
            <a:ext cx="5253306" cy="2582818"/>
          </a:xfrm>
          <a:prstGeom prst="roundRect">
            <a:avLst>
              <a:gd name="adj" fmla="val 2335"/>
            </a:avLst>
          </a:prstGeom>
          <a:solidFill>
            <a:schemeClr val="accent6">
              <a:alpha val="90000"/>
            </a:schemeClr>
          </a:solidFill>
        </p:spPr>
        <p:txBody>
          <a:bodyPr wrap="square" lIns="180000" tIns="288000" rIns="180000" bIns="0"/>
          <a:lstStyle>
            <a:lvl1pPr>
              <a:lnSpc>
                <a:spcPts val="4000"/>
              </a:lnSpc>
              <a:defRPr sz="4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Kapitelheadline über zwei Zeilen</a:t>
            </a:r>
          </a:p>
        </p:txBody>
      </p:sp>
      <p:sp>
        <p:nvSpPr>
          <p:cNvPr id="5" name="Subtitle 2" descr="Platzhalter für eine Subheadline">
            <a:extLst>
              <a:ext uri="{FF2B5EF4-FFF2-40B4-BE49-F238E27FC236}">
                <a16:creationId xmlns:a16="http://schemas.microsoft.com/office/drawing/2014/main" id="{4548C1D0-0A83-4397-278A-8680567E55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614138" y="3612143"/>
            <a:ext cx="4734491" cy="865573"/>
          </a:xfrm>
        </p:spPr>
        <p:txBody>
          <a:bodyPr/>
          <a:lstStyle>
            <a:lvl1pPr marL="0" indent="0" algn="l">
              <a:lnSpc>
                <a:spcPts val="2200"/>
              </a:lnSpc>
              <a:spcBef>
                <a:spcPts val="2200"/>
              </a:spcBef>
              <a:buNone/>
              <a:defRPr sz="1900" b="0" i="0" cap="all" baseline="0"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  <a:lvl2pPr marL="457101" indent="0" algn="ctr">
              <a:buNone/>
              <a:defRPr sz="2000"/>
            </a:lvl2pPr>
            <a:lvl3pPr marL="914202" indent="0" algn="ctr">
              <a:buNone/>
              <a:defRPr sz="1800"/>
            </a:lvl3pPr>
            <a:lvl4pPr marL="1371304" indent="0" algn="ctr">
              <a:buNone/>
              <a:defRPr sz="1599"/>
            </a:lvl4pPr>
            <a:lvl5pPr marL="1828405" indent="0" algn="ctr">
              <a:buNone/>
              <a:defRPr sz="1599"/>
            </a:lvl5pPr>
            <a:lvl6pPr marL="2285506" indent="0" algn="ctr">
              <a:buNone/>
              <a:defRPr sz="1599"/>
            </a:lvl6pPr>
            <a:lvl7pPr marL="2742607" indent="0" algn="ctr">
              <a:buNone/>
              <a:defRPr sz="1599"/>
            </a:lvl7pPr>
            <a:lvl8pPr marL="3199709" indent="0" algn="ctr">
              <a:buNone/>
              <a:defRPr sz="1599"/>
            </a:lvl8pPr>
            <a:lvl9pPr marL="3656810" indent="0" algn="ctr">
              <a:buNone/>
              <a:defRPr sz="1599"/>
            </a:lvl9pPr>
          </a:lstStyle>
          <a:p>
            <a:r>
              <a:rPr lang="en-US" dirty="0" err="1"/>
              <a:t>Subheadline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721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01F3DF76-5DCA-0AE8-B534-78CCB4F3BB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78060" y="178013"/>
            <a:ext cx="11834098" cy="6504327"/>
          </a:xfrm>
          <a:prstGeom prst="roundRect">
            <a:avLst>
              <a:gd name="adj" fmla="val 86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/>
          </a:p>
        </p:txBody>
      </p:sp>
      <p:sp>
        <p:nvSpPr>
          <p:cNvPr id="9" name="Titel 8" descr="Platzhalter für die Kapitelheadline">
            <a:extLst>
              <a:ext uri="{FF2B5EF4-FFF2-40B4-BE49-F238E27FC236}">
                <a16:creationId xmlns:a16="http://schemas.microsoft.com/office/drawing/2014/main" id="{F5D8722C-2A4B-985C-C284-C0569FACC7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183022" y="2756865"/>
            <a:ext cx="9856657" cy="460086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>
              <a:lnSpc>
                <a:spcPts val="4000"/>
              </a:lnSpc>
              <a:defRPr sz="4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Kapitelheadline</a:t>
            </a:r>
          </a:p>
        </p:txBody>
      </p:sp>
      <p:sp>
        <p:nvSpPr>
          <p:cNvPr id="3" name="Subtitle 2" descr="Platzhalter für eine Subheadline"/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1176174" y="3445799"/>
            <a:ext cx="9863506" cy="573190"/>
          </a:xfrm>
        </p:spPr>
        <p:txBody>
          <a:bodyPr/>
          <a:lstStyle>
            <a:lvl1pPr marL="0" indent="0" algn="l">
              <a:lnSpc>
                <a:spcPts val="2300"/>
              </a:lnSpc>
              <a:spcBef>
                <a:spcPts val="2300"/>
              </a:spcBef>
              <a:buNone/>
              <a:defRPr sz="2000" b="0" i="0" cap="all" baseline="0"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  <a:lvl2pPr marL="457101" indent="0" algn="ctr">
              <a:buNone/>
              <a:defRPr sz="2000"/>
            </a:lvl2pPr>
            <a:lvl3pPr marL="914202" indent="0" algn="ctr">
              <a:buNone/>
              <a:defRPr sz="1800"/>
            </a:lvl3pPr>
            <a:lvl4pPr marL="1371304" indent="0" algn="ctr">
              <a:buNone/>
              <a:defRPr sz="1599"/>
            </a:lvl4pPr>
            <a:lvl5pPr marL="1828405" indent="0" algn="ctr">
              <a:buNone/>
              <a:defRPr sz="1599"/>
            </a:lvl5pPr>
            <a:lvl6pPr marL="2285506" indent="0" algn="ctr">
              <a:buNone/>
              <a:defRPr sz="1599"/>
            </a:lvl6pPr>
            <a:lvl7pPr marL="2742607" indent="0" algn="ctr">
              <a:buNone/>
              <a:defRPr sz="1599"/>
            </a:lvl7pPr>
            <a:lvl8pPr marL="3199709" indent="0" algn="ctr">
              <a:buNone/>
              <a:defRPr sz="1599"/>
            </a:lvl8pPr>
            <a:lvl9pPr marL="3656810" indent="0" algn="ctr">
              <a:buNone/>
              <a:defRPr sz="1599"/>
            </a:lvl9pPr>
          </a:lstStyle>
          <a:p>
            <a:r>
              <a:rPr lang="en-US" dirty="0" err="1"/>
              <a:t>Subheadline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240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e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latzhalter für den Folientitel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15" name="Textplatzhalter 14" descr="Platzhalter für eine Headline">
            <a:extLst>
              <a:ext uri="{FF2B5EF4-FFF2-40B4-BE49-F238E27FC236}">
                <a16:creationId xmlns:a16="http://schemas.microsoft.com/office/drawing/2014/main" id="{1CED92D3-2003-8C8B-AB8A-5FF542B7486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376527" y="1519756"/>
            <a:ext cx="1657226" cy="320928"/>
          </a:xfrm>
        </p:spPr>
        <p:txBody>
          <a:bodyPr/>
          <a:lstStyle>
            <a:lvl1pPr marL="0" indent="0">
              <a:lnSpc>
                <a:spcPts val="2600"/>
              </a:lnSpc>
              <a:spcBef>
                <a:spcPts val="2600"/>
              </a:spcBef>
              <a:buNone/>
              <a:defRPr sz="2600" b="0" i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3" name="Textplatzhalter 18" descr="Platzhalter für Text">
            <a:extLst>
              <a:ext uri="{FF2B5EF4-FFF2-40B4-BE49-F238E27FC236}">
                <a16:creationId xmlns:a16="http://schemas.microsoft.com/office/drawing/2014/main" id="{277104D6-B76E-D2F5-5673-262B44988C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/>
          </p:nvPr>
        </p:nvSpPr>
        <p:spPr>
          <a:xfrm>
            <a:off x="376528" y="1858288"/>
            <a:ext cx="5558288" cy="1497069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9" name="Textplatzhalter 12" descr="Platzhalter für eine Headline">
            <a:extLst>
              <a:ext uri="{FF2B5EF4-FFF2-40B4-BE49-F238E27FC236}">
                <a16:creationId xmlns:a16="http://schemas.microsoft.com/office/drawing/2014/main" id="{E3FEE40D-0A0A-33DF-FCA5-1D8B2BDE9B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376527" y="3922934"/>
            <a:ext cx="1657226" cy="320928"/>
          </a:xfrm>
        </p:spPr>
        <p:txBody>
          <a:bodyPr/>
          <a:lstStyle>
            <a:lvl1pPr marL="0" indent="0">
              <a:lnSpc>
                <a:spcPts val="2600"/>
              </a:lnSpc>
              <a:spcBef>
                <a:spcPts val="2600"/>
              </a:spcBef>
              <a:buNone/>
              <a:defRPr lang="de-DE" sz="2600" b="0" i="0" kern="12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8" name="Textplatzhalter 16" descr="Platzhalter für Text">
            <a:extLst>
              <a:ext uri="{FF2B5EF4-FFF2-40B4-BE49-F238E27FC236}">
                <a16:creationId xmlns:a16="http://schemas.microsoft.com/office/drawing/2014/main" id="{78BA1A93-3178-92FD-D543-6A8D9827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9"/>
          </p:nvPr>
        </p:nvSpPr>
        <p:spPr>
          <a:xfrm>
            <a:off x="376528" y="4261466"/>
            <a:ext cx="5558288" cy="1497069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4" name="Textplatzhalter 10" descr="Platzhalter für eine Headline">
            <a:extLst>
              <a:ext uri="{FF2B5EF4-FFF2-40B4-BE49-F238E27FC236}">
                <a16:creationId xmlns:a16="http://schemas.microsoft.com/office/drawing/2014/main" id="{87D1305C-E50A-3FD9-FFD4-AB4C4EA66F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6293576" y="1519756"/>
            <a:ext cx="1657226" cy="320928"/>
          </a:xfrm>
        </p:spPr>
        <p:txBody>
          <a:bodyPr/>
          <a:lstStyle>
            <a:lvl1pPr marL="0" indent="0">
              <a:lnSpc>
                <a:spcPts val="2600"/>
              </a:lnSpc>
              <a:spcBef>
                <a:spcPts val="2600"/>
              </a:spcBef>
              <a:buNone/>
              <a:defRPr lang="de-DE" sz="2600" b="0" i="0" kern="12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23" name="Textplatzhalter 2" descr="Platzhalter für Text">
            <a:extLst>
              <a:ext uri="{FF2B5EF4-FFF2-40B4-BE49-F238E27FC236}">
                <a16:creationId xmlns:a16="http://schemas.microsoft.com/office/drawing/2014/main" id="{C13FB3DA-23C1-A550-E34C-3D7E21E419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/>
          </p:nvPr>
        </p:nvSpPr>
        <p:spPr>
          <a:xfrm>
            <a:off x="6293577" y="1858288"/>
            <a:ext cx="5558288" cy="1497069"/>
          </a:xfrm>
        </p:spPr>
        <p:txBody>
          <a:bodyPr/>
          <a:lstStyle>
            <a:lvl1pPr>
              <a:defRPr lang="de-DE" sz="2000" kern="1200" dirty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6" name="Textplatzhalter 8" descr="Platzhalter für eine Headline">
            <a:extLst>
              <a:ext uri="{FF2B5EF4-FFF2-40B4-BE49-F238E27FC236}">
                <a16:creationId xmlns:a16="http://schemas.microsoft.com/office/drawing/2014/main" id="{6186825C-A646-42AE-86BF-CF8950EC78E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 hasCustomPrompt="1"/>
          </p:nvPr>
        </p:nvSpPr>
        <p:spPr>
          <a:xfrm>
            <a:off x="6293576" y="3922934"/>
            <a:ext cx="1657226" cy="320928"/>
          </a:xfrm>
        </p:spPr>
        <p:txBody>
          <a:bodyPr/>
          <a:lstStyle>
            <a:lvl1pPr marL="0" indent="0">
              <a:lnSpc>
                <a:spcPts val="2600"/>
              </a:lnSpc>
              <a:spcBef>
                <a:spcPts val="2600"/>
              </a:spcBef>
              <a:buNone/>
              <a:defRPr lang="de-DE" sz="2600" b="0" i="0" kern="12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25" name="Textplatzhalter 4" descr="Platzhalter für Text">
            <a:extLst>
              <a:ext uri="{FF2B5EF4-FFF2-40B4-BE49-F238E27FC236}">
                <a16:creationId xmlns:a16="http://schemas.microsoft.com/office/drawing/2014/main" id="{397DE1E7-DDBE-7116-972D-E6AD60E0AF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/>
          </p:nvPr>
        </p:nvSpPr>
        <p:spPr>
          <a:xfrm>
            <a:off x="6293577" y="4261466"/>
            <a:ext cx="5558288" cy="1497069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54EA2D9-00A4-8FD7-83D3-79B0A2905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3226" y="6094781"/>
            <a:ext cx="717198" cy="60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3164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ssage mit Zah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latzhalter für den Folientitel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76530" y="340582"/>
            <a:ext cx="6752692" cy="674088"/>
          </a:xfrm>
        </p:spPr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15" name="Textplatzhalter 14" descr="Platzhalter für Text">
            <a:extLst>
              <a:ext uri="{FF2B5EF4-FFF2-40B4-BE49-F238E27FC236}">
                <a16:creationId xmlns:a16="http://schemas.microsoft.com/office/drawing/2014/main" id="{1CED92D3-2003-8C8B-AB8A-5FF542B7486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376527" y="1827855"/>
            <a:ext cx="6752695" cy="3026291"/>
          </a:xfrm>
        </p:spPr>
        <p:txBody>
          <a:bodyPr anchor="ctr" anchorCtr="0"/>
          <a:lstStyle>
            <a:lvl1pPr marL="0" indent="0">
              <a:lnSpc>
                <a:spcPts val="5000"/>
              </a:lnSpc>
              <a:spcBef>
                <a:spcPts val="5000"/>
              </a:spcBef>
              <a:buNone/>
              <a:defRPr sz="4500" b="0" i="0">
                <a:solidFill>
                  <a:schemeClr val="accent3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Aussage die genau fünf Zeilen lang sein sollte und besonders hervorgehoben ist. Rechts daneben ausgewählte Daten.</a:t>
            </a: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04B88A46-EE6E-78F9-D39A-18BC495FC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663400" y="1"/>
            <a:ext cx="4535448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793"/>
          </a:p>
        </p:txBody>
      </p:sp>
      <p:sp>
        <p:nvSpPr>
          <p:cNvPr id="24" name="Textplatzhalter 1" descr="Platzhalter für eine hervorgehobene Zahl/Wert">
            <a:extLst>
              <a:ext uri="{FF2B5EF4-FFF2-40B4-BE49-F238E27FC236}">
                <a16:creationId xmlns:a16="http://schemas.microsoft.com/office/drawing/2014/main" id="{87D1305C-E50A-3FD9-FFD4-AB4C4EA66F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8395907" y="1833733"/>
            <a:ext cx="3068374" cy="522645"/>
          </a:xfrm>
        </p:spPr>
        <p:txBody>
          <a:bodyPr/>
          <a:lstStyle>
            <a:lvl1pPr marL="0" indent="0">
              <a:lnSpc>
                <a:spcPts val="4500"/>
              </a:lnSpc>
              <a:spcBef>
                <a:spcPts val="4500"/>
              </a:spcBef>
              <a:buNone/>
              <a:defRPr sz="4500" b="0" i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Zahl/Wert</a:t>
            </a:r>
          </a:p>
        </p:txBody>
      </p:sp>
      <p:sp>
        <p:nvSpPr>
          <p:cNvPr id="23" name="Textplatzhalter 2" descr="Platzhalter für den Text zur hervorgehobenen Zahl/Wert">
            <a:extLst>
              <a:ext uri="{FF2B5EF4-FFF2-40B4-BE49-F238E27FC236}">
                <a16:creationId xmlns:a16="http://schemas.microsoft.com/office/drawing/2014/main" id="{C13FB3DA-23C1-A550-E34C-3D7E21E419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8395908" y="2357960"/>
            <a:ext cx="3068373" cy="272804"/>
          </a:xfrm>
        </p:spPr>
        <p:txBody>
          <a:bodyPr/>
          <a:lstStyle>
            <a:lvl1pPr marL="0" indent="0">
              <a:lnSpc>
                <a:spcPts val="2100"/>
              </a:lnSpc>
              <a:spcBef>
                <a:spcPts val="2100"/>
              </a:spcBef>
              <a:buNone/>
              <a:defRPr sz="1800" b="0">
                <a:latin typeface="Roboto Bold" panose="02000000000000000000" pitchFamily="2" charset="0"/>
                <a:ea typeface="Roboto Bold" panose="02000000000000000000" pitchFamily="2" charset="0"/>
              </a:defRPr>
            </a:lvl1pPr>
          </a:lstStyle>
          <a:p>
            <a:pPr lvl="0"/>
            <a:r>
              <a:rPr lang="de-DE" dirty="0"/>
              <a:t>Beschreibung</a:t>
            </a:r>
          </a:p>
        </p:txBody>
      </p:sp>
      <p:cxnSp>
        <p:nvCxnSpPr>
          <p:cNvPr id="31" name="Gerade Verbindung 30">
            <a:extLst>
              <a:ext uri="{FF2B5EF4-FFF2-40B4-BE49-F238E27FC236}">
                <a16:creationId xmlns:a16="http://schemas.microsoft.com/office/drawing/2014/main" id="{E42C6CC4-14F8-68DB-7FFF-5CEF42AD6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95909" y="2841366"/>
            <a:ext cx="207535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Textplatzhalter 3" descr="Platzhalter für eine Zahl/Wert 1">
            <a:extLst>
              <a:ext uri="{FF2B5EF4-FFF2-40B4-BE49-F238E27FC236}">
                <a16:creationId xmlns:a16="http://schemas.microsoft.com/office/drawing/2014/main" id="{BC331BE4-F831-50E3-B54D-E049A779EF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 hasCustomPrompt="1"/>
          </p:nvPr>
        </p:nvSpPr>
        <p:spPr>
          <a:xfrm>
            <a:off x="8395909" y="3107322"/>
            <a:ext cx="3068372" cy="363418"/>
          </a:xfrm>
        </p:spPr>
        <p:txBody>
          <a:bodyPr/>
          <a:lstStyle>
            <a:lvl1pPr marL="0" indent="0">
              <a:lnSpc>
                <a:spcPts val="3100"/>
              </a:lnSpc>
              <a:spcBef>
                <a:spcPts val="3100"/>
              </a:spcBef>
              <a:buNone/>
              <a:defRPr sz="3100" b="0" i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Zahl/Wert</a:t>
            </a:r>
          </a:p>
        </p:txBody>
      </p:sp>
      <p:sp>
        <p:nvSpPr>
          <p:cNvPr id="33" name="Textplatzhalter 4" descr="Platzhalter für den Text zur Zahl/Wert 1">
            <a:extLst>
              <a:ext uri="{FF2B5EF4-FFF2-40B4-BE49-F238E27FC236}">
                <a16:creationId xmlns:a16="http://schemas.microsoft.com/office/drawing/2014/main" id="{E20F099B-565B-E682-0FD4-FA9E3ABBE7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8395909" y="3472321"/>
            <a:ext cx="3068372" cy="272804"/>
          </a:xfrm>
        </p:spPr>
        <p:txBody>
          <a:bodyPr/>
          <a:lstStyle>
            <a:lvl1pPr marL="0" indent="0">
              <a:lnSpc>
                <a:spcPts val="2100"/>
              </a:lnSpc>
              <a:spcBef>
                <a:spcPts val="2100"/>
              </a:spcBef>
              <a:buNone/>
              <a:defRPr sz="1800" b="0">
                <a:latin typeface="+mn-lt"/>
              </a:defRPr>
            </a:lvl1pPr>
          </a:lstStyle>
          <a:p>
            <a:pPr lvl="0"/>
            <a:r>
              <a:rPr lang="de-DE" dirty="0"/>
              <a:t>Beschreibung</a:t>
            </a:r>
          </a:p>
        </p:txBody>
      </p:sp>
      <p:cxnSp>
        <p:nvCxnSpPr>
          <p:cNvPr id="32" name="Gerade Verbindung 31">
            <a:extLst>
              <a:ext uri="{FF2B5EF4-FFF2-40B4-BE49-F238E27FC236}">
                <a16:creationId xmlns:a16="http://schemas.microsoft.com/office/drawing/2014/main" id="{090D4C57-31D7-88E6-09FC-FFF060F03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95909" y="3964216"/>
            <a:ext cx="207535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Textplatzhalter 12" descr="Platzhalter für eine Zahl/Wert 2">
            <a:extLst>
              <a:ext uri="{FF2B5EF4-FFF2-40B4-BE49-F238E27FC236}">
                <a16:creationId xmlns:a16="http://schemas.microsoft.com/office/drawing/2014/main" id="{1375EB93-D96E-7023-02E1-C0C19E581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6" hasCustomPrompt="1"/>
          </p:nvPr>
        </p:nvSpPr>
        <p:spPr>
          <a:xfrm>
            <a:off x="8395909" y="4216480"/>
            <a:ext cx="2992904" cy="363418"/>
          </a:xfrm>
        </p:spPr>
        <p:txBody>
          <a:bodyPr/>
          <a:lstStyle>
            <a:lvl1pPr marL="0" indent="0">
              <a:lnSpc>
                <a:spcPts val="3100"/>
              </a:lnSpc>
              <a:spcBef>
                <a:spcPts val="3100"/>
              </a:spcBef>
              <a:buNone/>
              <a:defRPr sz="3100" b="0" i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Zahl/Wert</a:t>
            </a:r>
          </a:p>
        </p:txBody>
      </p:sp>
      <p:sp>
        <p:nvSpPr>
          <p:cNvPr id="35" name="Textplatzhalter 18" descr="Platzhalter für den Text zur Zahl/Wert 2">
            <a:extLst>
              <a:ext uri="{FF2B5EF4-FFF2-40B4-BE49-F238E27FC236}">
                <a16:creationId xmlns:a16="http://schemas.microsoft.com/office/drawing/2014/main" id="{32EF2894-C885-02A3-3C70-EF19493121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5" hasCustomPrompt="1"/>
          </p:nvPr>
        </p:nvSpPr>
        <p:spPr>
          <a:xfrm>
            <a:off x="8395908" y="4581479"/>
            <a:ext cx="2847318" cy="272804"/>
          </a:xfrm>
        </p:spPr>
        <p:txBody>
          <a:bodyPr/>
          <a:lstStyle>
            <a:lvl1pPr marL="0" indent="0">
              <a:lnSpc>
                <a:spcPts val="2100"/>
              </a:lnSpc>
              <a:spcBef>
                <a:spcPts val="2100"/>
              </a:spcBef>
              <a:buNone/>
              <a:defRPr sz="1800" b="0">
                <a:latin typeface="+mn-lt"/>
              </a:defRPr>
            </a:lvl1pPr>
          </a:lstStyle>
          <a:p>
            <a:pPr lvl="0"/>
            <a:r>
              <a:rPr lang="de-DE" dirty="0"/>
              <a:t>Beschreibung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54EA2D9-00A4-8FD7-83D3-79B0A2905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3226" y="6094781"/>
            <a:ext cx="717198" cy="60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515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Zah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descr="Platzhalter für den Folientitel">
            <a:extLst>
              <a:ext uri="{FF2B5EF4-FFF2-40B4-BE49-F238E27FC236}">
                <a16:creationId xmlns:a16="http://schemas.microsoft.com/office/drawing/2014/main" id="{9F7F0865-4E22-FDA0-0C5B-44FABE77AF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76530" y="340582"/>
            <a:ext cx="11459523" cy="339254"/>
          </a:xfrm>
        </p:spPr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11" name="Bildplatzhalter 7" descr="Bildplatzhalter">
            <a:extLst>
              <a:ext uri="{FF2B5EF4-FFF2-40B4-BE49-F238E27FC236}">
                <a16:creationId xmlns:a16="http://schemas.microsoft.com/office/drawing/2014/main" id="{21BBD80A-66DF-AABE-1BAE-F81AECD415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2" hasCustomPrompt="1"/>
          </p:nvPr>
        </p:nvSpPr>
        <p:spPr>
          <a:xfrm>
            <a:off x="376527" y="860414"/>
            <a:ext cx="11459523" cy="3800166"/>
          </a:xfrm>
          <a:prstGeom prst="round2SameRect">
            <a:avLst>
              <a:gd name="adj1" fmla="val 1624"/>
              <a:gd name="adj2" fmla="val 0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9" name="Ecken des Rechtecks auf der gleichen Seite abrunden 8">
            <a:extLst>
              <a:ext uri="{FF2B5EF4-FFF2-40B4-BE49-F238E27FC236}">
                <a16:creationId xmlns:a16="http://schemas.microsoft.com/office/drawing/2014/main" id="{CDA36B2A-AC97-937A-98A4-7C0A08679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76525" y="4660580"/>
            <a:ext cx="11459523" cy="1181830"/>
          </a:xfrm>
          <a:prstGeom prst="round2SameRect">
            <a:avLst>
              <a:gd name="adj1" fmla="val 0"/>
              <a:gd name="adj2" fmla="val 51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>
              <a:noFill/>
            </a:endParaRPr>
          </a:p>
        </p:txBody>
      </p:sp>
      <p:sp>
        <p:nvSpPr>
          <p:cNvPr id="17" name="Textplatzhalter 1" descr="Platzhalter für eine Zahl/Wert 1">
            <a:extLst>
              <a:ext uri="{FF2B5EF4-FFF2-40B4-BE49-F238E27FC236}">
                <a16:creationId xmlns:a16="http://schemas.microsoft.com/office/drawing/2014/main" id="{768012D9-03F8-A161-2644-153C6EEFFF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638718" y="4877810"/>
            <a:ext cx="3068374" cy="496841"/>
          </a:xfrm>
        </p:spPr>
        <p:txBody>
          <a:bodyPr/>
          <a:lstStyle>
            <a:lvl1pPr marL="0" indent="0" algn="ctr">
              <a:lnSpc>
                <a:spcPts val="4500"/>
              </a:lnSpc>
              <a:spcBef>
                <a:spcPts val="4500"/>
              </a:spcBef>
              <a:buNone/>
              <a:defRPr sz="4500" b="0" i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Zahl/Wert</a:t>
            </a:r>
          </a:p>
        </p:txBody>
      </p:sp>
      <p:sp>
        <p:nvSpPr>
          <p:cNvPr id="16" name="Textplatzhalter 2" descr="Platzhalter für den Text zur Zahl/Wert 1">
            <a:extLst>
              <a:ext uri="{FF2B5EF4-FFF2-40B4-BE49-F238E27FC236}">
                <a16:creationId xmlns:a16="http://schemas.microsoft.com/office/drawing/2014/main" id="{0C8874EE-0BDA-83A1-E77E-36A62A1563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638720" y="5360958"/>
            <a:ext cx="3068373" cy="272804"/>
          </a:xfrm>
        </p:spPr>
        <p:txBody>
          <a:bodyPr/>
          <a:lstStyle>
            <a:lvl1pPr marL="0" indent="0" algn="ctr">
              <a:lnSpc>
                <a:spcPts val="2100"/>
              </a:lnSpc>
              <a:spcBef>
                <a:spcPts val="2100"/>
              </a:spcBef>
              <a:buNone/>
              <a:defRPr sz="1800" b="0">
                <a:latin typeface="+mn-lt"/>
              </a:defRPr>
            </a:lvl1pPr>
          </a:lstStyle>
          <a:p>
            <a:pPr lvl="0"/>
            <a:r>
              <a:rPr lang="de-DE" dirty="0"/>
              <a:t>Beschreibung</a:t>
            </a:r>
          </a:p>
        </p:txBody>
      </p:sp>
      <p:cxnSp>
        <p:nvCxnSpPr>
          <p:cNvPr id="22" name="Gerade Verbindung 21">
            <a:extLst>
              <a:ext uri="{FF2B5EF4-FFF2-40B4-BE49-F238E27FC236}">
                <a16:creationId xmlns:a16="http://schemas.microsoft.com/office/drawing/2014/main" id="{EC0093DD-B32A-ACAA-8463-B513063F31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4131558" y="4864117"/>
            <a:ext cx="0" cy="749106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Textplatzhalter 4" descr="Platzhalter für eine Zahl/Wert 2">
            <a:extLst>
              <a:ext uri="{FF2B5EF4-FFF2-40B4-BE49-F238E27FC236}">
                <a16:creationId xmlns:a16="http://schemas.microsoft.com/office/drawing/2014/main" id="{40D0B179-C83C-F50F-4E45-4BDB9A6C87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6" hasCustomPrompt="1"/>
          </p:nvPr>
        </p:nvSpPr>
        <p:spPr>
          <a:xfrm>
            <a:off x="4556024" y="4877810"/>
            <a:ext cx="3068374" cy="496841"/>
          </a:xfrm>
        </p:spPr>
        <p:txBody>
          <a:bodyPr/>
          <a:lstStyle>
            <a:lvl1pPr marL="0" indent="0" algn="ctr">
              <a:lnSpc>
                <a:spcPts val="4500"/>
              </a:lnSpc>
              <a:spcBef>
                <a:spcPts val="4500"/>
              </a:spcBef>
              <a:buNone/>
              <a:defRPr sz="4500" b="0" i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Zahl/Wert</a:t>
            </a:r>
          </a:p>
        </p:txBody>
      </p:sp>
      <p:sp>
        <p:nvSpPr>
          <p:cNvPr id="18" name="Textplatzhalter 8" descr="Platzhalter für den Text zur Zahl/Wert 2">
            <a:extLst>
              <a:ext uri="{FF2B5EF4-FFF2-40B4-BE49-F238E27FC236}">
                <a16:creationId xmlns:a16="http://schemas.microsoft.com/office/drawing/2014/main" id="{1D441ECD-679C-57F7-0DC7-82B43C76C3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4556023" y="5360957"/>
            <a:ext cx="3068373" cy="272804"/>
          </a:xfrm>
        </p:spPr>
        <p:txBody>
          <a:bodyPr/>
          <a:lstStyle>
            <a:lvl1pPr marL="0" indent="0" algn="ctr">
              <a:lnSpc>
                <a:spcPts val="2100"/>
              </a:lnSpc>
              <a:spcBef>
                <a:spcPts val="2100"/>
              </a:spcBef>
              <a:buNone/>
              <a:defRPr sz="1800" b="0">
                <a:latin typeface="+mn-lt"/>
              </a:defRPr>
            </a:lvl1pPr>
          </a:lstStyle>
          <a:p>
            <a:pPr lvl="0"/>
            <a:r>
              <a:rPr lang="de-DE" dirty="0"/>
              <a:t>Beschreibung</a:t>
            </a:r>
          </a:p>
        </p:txBody>
      </p:sp>
      <p:cxnSp>
        <p:nvCxnSpPr>
          <p:cNvPr id="29" name="Gerade Verbindung 28">
            <a:extLst>
              <a:ext uri="{FF2B5EF4-FFF2-40B4-BE49-F238E27FC236}">
                <a16:creationId xmlns:a16="http://schemas.microsoft.com/office/drawing/2014/main" id="{A5E5C747-4C47-B2DF-8D0E-35CE56EF09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048864" y="4864117"/>
            <a:ext cx="0" cy="749106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platzhalter 14" descr="Platzhalter für eine Zahl/Wert 3">
            <a:extLst>
              <a:ext uri="{FF2B5EF4-FFF2-40B4-BE49-F238E27FC236}">
                <a16:creationId xmlns:a16="http://schemas.microsoft.com/office/drawing/2014/main" id="{A0F76C2D-6CA0-3B4B-9F01-2E9F2E5454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7" hasCustomPrompt="1"/>
          </p:nvPr>
        </p:nvSpPr>
        <p:spPr>
          <a:xfrm>
            <a:off x="8473330" y="4877810"/>
            <a:ext cx="3068374" cy="496841"/>
          </a:xfrm>
        </p:spPr>
        <p:txBody>
          <a:bodyPr/>
          <a:lstStyle>
            <a:lvl1pPr marL="0" indent="0" algn="ctr">
              <a:lnSpc>
                <a:spcPts val="4500"/>
              </a:lnSpc>
              <a:spcBef>
                <a:spcPts val="4500"/>
              </a:spcBef>
              <a:buNone/>
              <a:defRPr sz="4500" b="0" i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Zahl/Wert</a:t>
            </a:r>
          </a:p>
        </p:txBody>
      </p:sp>
      <p:sp>
        <p:nvSpPr>
          <p:cNvPr id="20" name="Textplatzhalter 18" descr="Platzhalter für den Text zur Zahl/Wert 3">
            <a:extLst>
              <a:ext uri="{FF2B5EF4-FFF2-40B4-BE49-F238E27FC236}">
                <a16:creationId xmlns:a16="http://schemas.microsoft.com/office/drawing/2014/main" id="{E26CA04D-FA9B-4440-A307-DC0C7A8E9F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5" hasCustomPrompt="1"/>
          </p:nvPr>
        </p:nvSpPr>
        <p:spPr>
          <a:xfrm>
            <a:off x="8473330" y="5360957"/>
            <a:ext cx="3068373" cy="272804"/>
          </a:xfrm>
        </p:spPr>
        <p:txBody>
          <a:bodyPr/>
          <a:lstStyle>
            <a:lvl1pPr marL="0" indent="0" algn="ctr">
              <a:lnSpc>
                <a:spcPts val="2100"/>
              </a:lnSpc>
              <a:spcBef>
                <a:spcPts val="2100"/>
              </a:spcBef>
              <a:buNone/>
              <a:defRPr sz="1800" b="0">
                <a:latin typeface="+mn-lt"/>
              </a:defRPr>
            </a:lvl1pPr>
          </a:lstStyle>
          <a:p>
            <a:pPr lvl="0"/>
            <a:r>
              <a:rPr lang="de-DE" dirty="0"/>
              <a:t>Beschreibung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54EA2D9-00A4-8FD7-83D3-79B0A2905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3226" y="6094781"/>
            <a:ext cx="717198" cy="60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822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Au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ihandform 13" descr="Bildplatzhalter">
            <a:extLst>
              <a:ext uri="{FF2B5EF4-FFF2-40B4-BE49-F238E27FC236}">
                <a16:creationId xmlns:a16="http://schemas.microsoft.com/office/drawing/2014/main" id="{00CC6D26-9126-50C1-94DD-AF5F463192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5" hasCustomPrompt="1"/>
          </p:nvPr>
        </p:nvSpPr>
        <p:spPr>
          <a:xfrm>
            <a:off x="376527" y="362092"/>
            <a:ext cx="6862814" cy="5480318"/>
          </a:xfrm>
          <a:custGeom>
            <a:avLst/>
            <a:gdLst>
              <a:gd name="connsiteX0" fmla="*/ 62131 w 6889622"/>
              <a:gd name="connsiteY0" fmla="*/ 0 h 5503153"/>
              <a:gd name="connsiteX1" fmla="*/ 155402 w 6889622"/>
              <a:gd name="connsiteY1" fmla="*/ 0 h 5503153"/>
              <a:gd name="connsiteX2" fmla="*/ 6827491 w 6889622"/>
              <a:gd name="connsiteY2" fmla="*/ 0 h 5503153"/>
              <a:gd name="connsiteX3" fmla="*/ 6889622 w 6889622"/>
              <a:gd name="connsiteY3" fmla="*/ 0 h 5503153"/>
              <a:gd name="connsiteX4" fmla="*/ 6889622 w 6889622"/>
              <a:gd name="connsiteY4" fmla="*/ 62131 h 5503153"/>
              <a:gd name="connsiteX5" fmla="*/ 6889622 w 6889622"/>
              <a:gd name="connsiteY5" fmla="*/ 5441022 h 5503153"/>
              <a:gd name="connsiteX6" fmla="*/ 6889622 w 6889622"/>
              <a:gd name="connsiteY6" fmla="*/ 5503153 h 5503153"/>
              <a:gd name="connsiteX7" fmla="*/ 6827491 w 6889622"/>
              <a:gd name="connsiteY7" fmla="*/ 5503153 h 5503153"/>
              <a:gd name="connsiteX8" fmla="*/ 155402 w 6889622"/>
              <a:gd name="connsiteY8" fmla="*/ 5503153 h 5503153"/>
              <a:gd name="connsiteX9" fmla="*/ 62131 w 6889622"/>
              <a:gd name="connsiteY9" fmla="*/ 5503153 h 5503153"/>
              <a:gd name="connsiteX10" fmla="*/ 0 w 6889622"/>
              <a:gd name="connsiteY10" fmla="*/ 5441022 h 5503153"/>
              <a:gd name="connsiteX11" fmla="*/ 0 w 6889622"/>
              <a:gd name="connsiteY11" fmla="*/ 62131 h 5503153"/>
              <a:gd name="connsiteX12" fmla="*/ 62131 w 6889622"/>
              <a:gd name="connsiteY12" fmla="*/ 0 h 550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9622" h="5503153">
                <a:moveTo>
                  <a:pt x="62131" y="0"/>
                </a:moveTo>
                <a:lnTo>
                  <a:pt x="155402" y="0"/>
                </a:lnTo>
                <a:lnTo>
                  <a:pt x="6827491" y="0"/>
                </a:lnTo>
                <a:lnTo>
                  <a:pt x="6889622" y="0"/>
                </a:lnTo>
                <a:lnTo>
                  <a:pt x="6889622" y="62131"/>
                </a:lnTo>
                <a:lnTo>
                  <a:pt x="6889622" y="5441022"/>
                </a:lnTo>
                <a:lnTo>
                  <a:pt x="6889622" y="5503153"/>
                </a:lnTo>
                <a:lnTo>
                  <a:pt x="6827491" y="5503153"/>
                </a:lnTo>
                <a:lnTo>
                  <a:pt x="155402" y="5503153"/>
                </a:lnTo>
                <a:lnTo>
                  <a:pt x="62131" y="5503153"/>
                </a:lnTo>
                <a:cubicBezTo>
                  <a:pt x="27817" y="5503153"/>
                  <a:pt x="0" y="5475336"/>
                  <a:pt x="0" y="5441022"/>
                </a:cubicBezTo>
                <a:lnTo>
                  <a:pt x="0" y="62131"/>
                </a:lnTo>
                <a:cubicBezTo>
                  <a:pt x="0" y="27817"/>
                  <a:pt x="27817" y="0"/>
                  <a:pt x="6213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21" name="Freihandform 20">
            <a:extLst>
              <a:ext uri="{FF2B5EF4-FFF2-40B4-BE49-F238E27FC236}">
                <a16:creationId xmlns:a16="http://schemas.microsoft.com/office/drawing/2014/main" id="{C1EDC5A6-3744-5EA9-22E2-74E2F003A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239341" y="362091"/>
            <a:ext cx="4596711" cy="5481560"/>
          </a:xfrm>
          <a:custGeom>
            <a:avLst/>
            <a:gdLst>
              <a:gd name="connsiteX0" fmla="*/ 0 w 4614667"/>
              <a:gd name="connsiteY0" fmla="*/ 0 h 5504400"/>
              <a:gd name="connsiteX1" fmla="*/ 54776 w 4614667"/>
              <a:gd name="connsiteY1" fmla="*/ 0 h 5504400"/>
              <a:gd name="connsiteX2" fmla="*/ 3876631 w 4614667"/>
              <a:gd name="connsiteY2" fmla="*/ 0 h 5504400"/>
              <a:gd name="connsiteX3" fmla="*/ 4559891 w 4614667"/>
              <a:gd name="connsiteY3" fmla="*/ 0 h 5504400"/>
              <a:gd name="connsiteX4" fmla="*/ 4614667 w 4614667"/>
              <a:gd name="connsiteY4" fmla="*/ 54776 h 5504400"/>
              <a:gd name="connsiteX5" fmla="*/ 4614667 w 4614667"/>
              <a:gd name="connsiteY5" fmla="*/ 5449624 h 5504400"/>
              <a:gd name="connsiteX6" fmla="*/ 4559891 w 4614667"/>
              <a:gd name="connsiteY6" fmla="*/ 5504400 h 5504400"/>
              <a:gd name="connsiteX7" fmla="*/ 3876631 w 4614667"/>
              <a:gd name="connsiteY7" fmla="*/ 5504400 h 5504400"/>
              <a:gd name="connsiteX8" fmla="*/ 54776 w 4614667"/>
              <a:gd name="connsiteY8" fmla="*/ 5504400 h 5504400"/>
              <a:gd name="connsiteX9" fmla="*/ 0 w 4614667"/>
              <a:gd name="connsiteY9" fmla="*/ 5504400 h 5504400"/>
              <a:gd name="connsiteX10" fmla="*/ 0 w 4614667"/>
              <a:gd name="connsiteY10" fmla="*/ 5449624 h 5504400"/>
              <a:gd name="connsiteX11" fmla="*/ 0 w 4614667"/>
              <a:gd name="connsiteY11" fmla="*/ 54776 h 550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14667" h="5504400">
                <a:moveTo>
                  <a:pt x="0" y="0"/>
                </a:moveTo>
                <a:lnTo>
                  <a:pt x="54776" y="0"/>
                </a:lnTo>
                <a:lnTo>
                  <a:pt x="3876631" y="0"/>
                </a:lnTo>
                <a:lnTo>
                  <a:pt x="4559891" y="0"/>
                </a:lnTo>
                <a:cubicBezTo>
                  <a:pt x="4590143" y="0"/>
                  <a:pt x="4614667" y="24524"/>
                  <a:pt x="4614667" y="54776"/>
                </a:cubicBezTo>
                <a:lnTo>
                  <a:pt x="4614667" y="5449624"/>
                </a:lnTo>
                <a:cubicBezTo>
                  <a:pt x="4614667" y="5479876"/>
                  <a:pt x="4590143" y="5504400"/>
                  <a:pt x="4559891" y="5504400"/>
                </a:cubicBezTo>
                <a:lnTo>
                  <a:pt x="3876631" y="5504400"/>
                </a:lnTo>
                <a:lnTo>
                  <a:pt x="54776" y="5504400"/>
                </a:lnTo>
                <a:lnTo>
                  <a:pt x="0" y="5504400"/>
                </a:lnTo>
                <a:lnTo>
                  <a:pt x="0" y="5449624"/>
                </a:lnTo>
                <a:lnTo>
                  <a:pt x="0" y="54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793" dirty="0">
              <a:noFill/>
            </a:endParaRPr>
          </a:p>
        </p:txBody>
      </p:sp>
      <p:sp>
        <p:nvSpPr>
          <p:cNvPr id="3" name="Titel 9" descr="Platzhalter für Text">
            <a:extLst>
              <a:ext uri="{FF2B5EF4-FFF2-40B4-BE49-F238E27FC236}">
                <a16:creationId xmlns:a16="http://schemas.microsoft.com/office/drawing/2014/main" id="{3A810514-5D3B-349B-9D31-3C917DAEB2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742157" y="1183859"/>
            <a:ext cx="3570502" cy="3881643"/>
          </a:xfrm>
        </p:spPr>
        <p:txBody>
          <a:bodyPr anchor="ctr" anchorCtr="0"/>
          <a:lstStyle>
            <a:lvl1pPr>
              <a:lnSpc>
                <a:spcPts val="5000"/>
              </a:lnSpc>
              <a:defRPr sz="4500" cap="none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de-DE" dirty="0"/>
              <a:t>Aussage die auch mehr als vier Zeilen lang sein kann und hervorgehoben ist 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D379147F-F337-1F4A-28D4-9E1BE21DD2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4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54EA2D9-00A4-8FD7-83D3-79B0A2905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3226" y="6094781"/>
            <a:ext cx="717198" cy="60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20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ihandform 29" descr="Bildplatzhalter">
            <a:extLst>
              <a:ext uri="{FF2B5EF4-FFF2-40B4-BE49-F238E27FC236}">
                <a16:creationId xmlns:a16="http://schemas.microsoft.com/office/drawing/2014/main" id="{124D9F66-0D23-BB06-C9E9-61294D0178C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6" hasCustomPrompt="1"/>
          </p:nvPr>
        </p:nvSpPr>
        <p:spPr>
          <a:xfrm>
            <a:off x="179300" y="179252"/>
            <a:ext cx="5522428" cy="6499718"/>
          </a:xfrm>
          <a:custGeom>
            <a:avLst/>
            <a:gdLst>
              <a:gd name="connsiteX0" fmla="*/ 62592 w 5544000"/>
              <a:gd name="connsiteY0" fmla="*/ 0 h 6526800"/>
              <a:gd name="connsiteX1" fmla="*/ 137500 w 5544000"/>
              <a:gd name="connsiteY1" fmla="*/ 0 h 6526800"/>
              <a:gd name="connsiteX2" fmla="*/ 5481408 w 5544000"/>
              <a:gd name="connsiteY2" fmla="*/ 0 h 6526800"/>
              <a:gd name="connsiteX3" fmla="*/ 5544000 w 5544000"/>
              <a:gd name="connsiteY3" fmla="*/ 0 h 6526800"/>
              <a:gd name="connsiteX4" fmla="*/ 5544000 w 5544000"/>
              <a:gd name="connsiteY4" fmla="*/ 62592 h 6526800"/>
              <a:gd name="connsiteX5" fmla="*/ 5544000 w 5544000"/>
              <a:gd name="connsiteY5" fmla="*/ 6464208 h 6526800"/>
              <a:gd name="connsiteX6" fmla="*/ 5544000 w 5544000"/>
              <a:gd name="connsiteY6" fmla="*/ 6526800 h 6526800"/>
              <a:gd name="connsiteX7" fmla="*/ 5481408 w 5544000"/>
              <a:gd name="connsiteY7" fmla="*/ 6526800 h 6526800"/>
              <a:gd name="connsiteX8" fmla="*/ 137500 w 5544000"/>
              <a:gd name="connsiteY8" fmla="*/ 6526800 h 6526800"/>
              <a:gd name="connsiteX9" fmla="*/ 62592 w 5544000"/>
              <a:gd name="connsiteY9" fmla="*/ 6526800 h 6526800"/>
              <a:gd name="connsiteX10" fmla="*/ 0 w 5544000"/>
              <a:gd name="connsiteY10" fmla="*/ 6464208 h 6526800"/>
              <a:gd name="connsiteX11" fmla="*/ 0 w 5544000"/>
              <a:gd name="connsiteY11" fmla="*/ 62592 h 6526800"/>
              <a:gd name="connsiteX12" fmla="*/ 62592 w 5544000"/>
              <a:gd name="connsiteY12" fmla="*/ 0 h 652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544000" h="6526800">
                <a:moveTo>
                  <a:pt x="62592" y="0"/>
                </a:moveTo>
                <a:lnTo>
                  <a:pt x="137500" y="0"/>
                </a:lnTo>
                <a:lnTo>
                  <a:pt x="5481408" y="0"/>
                </a:lnTo>
                <a:lnTo>
                  <a:pt x="5544000" y="0"/>
                </a:lnTo>
                <a:lnTo>
                  <a:pt x="5544000" y="62592"/>
                </a:lnTo>
                <a:lnTo>
                  <a:pt x="5544000" y="6464208"/>
                </a:lnTo>
                <a:lnTo>
                  <a:pt x="5544000" y="6526800"/>
                </a:lnTo>
                <a:lnTo>
                  <a:pt x="5481408" y="6526800"/>
                </a:lnTo>
                <a:lnTo>
                  <a:pt x="137500" y="6526800"/>
                </a:lnTo>
                <a:lnTo>
                  <a:pt x="62592" y="6526800"/>
                </a:lnTo>
                <a:cubicBezTo>
                  <a:pt x="28023" y="6526800"/>
                  <a:pt x="0" y="6498777"/>
                  <a:pt x="0" y="6464208"/>
                </a:cubicBezTo>
                <a:lnTo>
                  <a:pt x="0" y="62592"/>
                </a:lnTo>
                <a:cubicBezTo>
                  <a:pt x="0" y="28023"/>
                  <a:pt x="28023" y="0"/>
                  <a:pt x="6259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32" name="Freihandform 31">
            <a:extLst>
              <a:ext uri="{FF2B5EF4-FFF2-40B4-BE49-F238E27FC236}">
                <a16:creationId xmlns:a16="http://schemas.microsoft.com/office/drawing/2014/main" id="{98B477E9-13F2-8ED1-823D-268EE5C8F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701728" y="178013"/>
            <a:ext cx="6310430" cy="6499718"/>
          </a:xfrm>
          <a:custGeom>
            <a:avLst/>
            <a:gdLst>
              <a:gd name="connsiteX0" fmla="*/ 0 w 6335080"/>
              <a:gd name="connsiteY0" fmla="*/ 0 h 6526800"/>
              <a:gd name="connsiteX1" fmla="*/ 6278819 w 6335080"/>
              <a:gd name="connsiteY1" fmla="*/ 0 h 6526800"/>
              <a:gd name="connsiteX2" fmla="*/ 6335080 w 6335080"/>
              <a:gd name="connsiteY2" fmla="*/ 56261 h 6526800"/>
              <a:gd name="connsiteX3" fmla="*/ 6335080 w 6335080"/>
              <a:gd name="connsiteY3" fmla="*/ 6470539 h 6526800"/>
              <a:gd name="connsiteX4" fmla="*/ 6278819 w 6335080"/>
              <a:gd name="connsiteY4" fmla="*/ 6526800 h 6526800"/>
              <a:gd name="connsiteX5" fmla="*/ 0 w 6335080"/>
              <a:gd name="connsiteY5" fmla="*/ 6526800 h 652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35080" h="6526800">
                <a:moveTo>
                  <a:pt x="0" y="0"/>
                </a:moveTo>
                <a:lnTo>
                  <a:pt x="6278819" y="0"/>
                </a:lnTo>
                <a:cubicBezTo>
                  <a:pt x="6309891" y="0"/>
                  <a:pt x="6335080" y="25189"/>
                  <a:pt x="6335080" y="56261"/>
                </a:cubicBezTo>
                <a:lnTo>
                  <a:pt x="6335080" y="6470539"/>
                </a:lnTo>
                <a:cubicBezTo>
                  <a:pt x="6335080" y="6501611"/>
                  <a:pt x="6309891" y="6526800"/>
                  <a:pt x="6278819" y="6526800"/>
                </a:cubicBezTo>
                <a:lnTo>
                  <a:pt x="0" y="65268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793" dirty="0"/>
          </a:p>
        </p:txBody>
      </p:sp>
      <p:sp>
        <p:nvSpPr>
          <p:cNvPr id="10" name="Titel 9" descr="Platzhalter für einen Abschlusssatz">
            <a:extLst>
              <a:ext uri="{FF2B5EF4-FFF2-40B4-BE49-F238E27FC236}">
                <a16:creationId xmlns:a16="http://schemas.microsoft.com/office/drawing/2014/main" id="{C576588A-224A-A6A1-905D-4A36B86B8A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6126435" y="2652370"/>
            <a:ext cx="5573638" cy="1411744"/>
          </a:xfrm>
        </p:spPr>
        <p:txBody>
          <a:bodyPr/>
          <a:lstStyle>
            <a:lvl1pPr>
              <a:lnSpc>
                <a:spcPts val="6000"/>
              </a:lnSpc>
              <a:defRPr sz="5400" cap="none" baseline="0">
                <a:latin typeface="+mj-lt"/>
              </a:defRPr>
            </a:lvl1pPr>
          </a:lstStyle>
          <a:p>
            <a:r>
              <a:rPr lang="de-DE" dirty="0"/>
              <a:t>Abschlusssatz in Zwei Zeilen</a:t>
            </a:r>
          </a:p>
        </p:txBody>
      </p:sp>
      <p:sp>
        <p:nvSpPr>
          <p:cNvPr id="14" name="Datumsplatzhalter 13" descr="Platzhalter für das Datum">
            <a:extLst>
              <a:ext uri="{FF2B5EF4-FFF2-40B4-BE49-F238E27FC236}">
                <a16:creationId xmlns:a16="http://schemas.microsoft.com/office/drawing/2014/main" id="{763F1173-AA7A-8D1B-9FE3-B98FC33B75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3"/>
          </p:nvPr>
        </p:nvSpPr>
        <p:spPr>
          <a:xfrm>
            <a:off x="6126660" y="5972762"/>
            <a:ext cx="847816" cy="181466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C74DE02E-1EDF-40CE-AC40-437CB94729F6}" type="datetime1">
              <a:rPr lang="de-DE" smtClean="0"/>
              <a:pPr/>
              <a:t>30.09.2025</a:t>
            </a:fld>
            <a:endParaRPr lang="de-DE" dirty="0"/>
          </a:p>
        </p:txBody>
      </p:sp>
      <p:sp>
        <p:nvSpPr>
          <p:cNvPr id="21" name="Textplatzhalter 20" descr="Platzhalter für den Präsentationstitel">
            <a:extLst>
              <a:ext uri="{FF2B5EF4-FFF2-40B4-BE49-F238E27FC236}">
                <a16:creationId xmlns:a16="http://schemas.microsoft.com/office/drawing/2014/main" id="{6AE38941-94C2-F14D-076F-41FBF65A07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6126435" y="6171871"/>
            <a:ext cx="5396138" cy="18146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95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Titel der Power-Point-Präsentation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282398B5-C332-14A5-5CDB-6614712148C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974476" y="5973038"/>
            <a:ext cx="1890366" cy="1839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553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95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© Bundesagentur für Arbeit</a:t>
            </a:r>
          </a:p>
        </p:txBody>
      </p:sp>
    </p:spTree>
    <p:extLst>
      <p:ext uri="{BB962C8B-B14F-4D97-AF65-F5344CB8AC3E}">
        <p14:creationId xmlns:p14="http://schemas.microsoft.com/office/powerpoint/2010/main" val="116685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 descr="Platzhalter für ein Bild">
            <a:extLst>
              <a:ext uri="{FF2B5EF4-FFF2-40B4-BE49-F238E27FC236}">
                <a16:creationId xmlns:a16="http://schemas.microsoft.com/office/drawing/2014/main" id="{AA1138B8-68FC-F500-DDAE-4407815CA5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anchor="ctr" anchorCtr="0"/>
          <a:lstStyle>
            <a:lvl1pPr marL="0" indent="0" algn="ctr">
              <a:buNone/>
              <a:defRPr sz="797"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2" name="Titel 8" descr="Platzhalter für den Titel der Folie">
            <a:extLst>
              <a:ext uri="{FF2B5EF4-FFF2-40B4-BE49-F238E27FC236}">
                <a16:creationId xmlns:a16="http://schemas.microsoft.com/office/drawing/2014/main" id="{52C784B5-4D43-4422-5748-F9CB8E90DF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6272128" y="179253"/>
            <a:ext cx="5734913" cy="6499718"/>
          </a:xfrm>
          <a:prstGeom prst="roundRect">
            <a:avLst>
              <a:gd name="adj" fmla="val 985"/>
            </a:avLst>
          </a:prstGeom>
          <a:solidFill>
            <a:schemeClr val="accent6">
              <a:alpha val="90000"/>
            </a:schemeClr>
          </a:solidFill>
        </p:spPr>
        <p:txBody>
          <a:bodyPr wrap="square" lIns="288000" tIns="396000" rIns="288000" bIns="396000"/>
          <a:lstStyle>
            <a:lvl1pPr>
              <a:lnSpc>
                <a:spcPts val="6180"/>
              </a:lnSpc>
              <a:defRPr sz="6175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4" name="Subtitle 2" descr="Platzhalter für eine Subheadline">
            <a:extLst>
              <a:ext uri="{FF2B5EF4-FFF2-40B4-BE49-F238E27FC236}">
                <a16:creationId xmlns:a16="http://schemas.microsoft.com/office/drawing/2014/main" id="{AF122147-D1E4-ED4B-CC25-0BC6ADDECE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6596205" y="2441032"/>
            <a:ext cx="4733086" cy="1328188"/>
          </a:xfrm>
        </p:spPr>
        <p:txBody>
          <a:bodyPr/>
          <a:lstStyle>
            <a:lvl1pPr marL="0" indent="0" algn="l">
              <a:lnSpc>
                <a:spcPts val="3550"/>
              </a:lnSpc>
              <a:spcBef>
                <a:spcPts val="3550"/>
              </a:spcBef>
              <a:buNone/>
              <a:defRPr sz="3240" b="0" i="0" cap="all" baseline="0"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  <a:lvl2pPr marL="457101" indent="0" algn="ctr">
              <a:buNone/>
              <a:defRPr sz="2000"/>
            </a:lvl2pPr>
            <a:lvl3pPr marL="914202" indent="0" algn="ctr">
              <a:buNone/>
              <a:defRPr sz="1800"/>
            </a:lvl3pPr>
            <a:lvl4pPr marL="1371304" indent="0" algn="ctr">
              <a:buNone/>
              <a:defRPr sz="1599"/>
            </a:lvl4pPr>
            <a:lvl5pPr marL="1828405" indent="0" algn="ctr">
              <a:buNone/>
              <a:defRPr sz="1599"/>
            </a:lvl5pPr>
            <a:lvl6pPr marL="2285506" indent="0" algn="ctr">
              <a:buNone/>
              <a:defRPr sz="1599"/>
            </a:lvl6pPr>
            <a:lvl7pPr marL="2742607" indent="0" algn="ctr">
              <a:buNone/>
              <a:defRPr sz="1599"/>
            </a:lvl7pPr>
            <a:lvl8pPr marL="3199709" indent="0" algn="ctr">
              <a:buNone/>
              <a:defRPr sz="1599"/>
            </a:lvl8pPr>
            <a:lvl9pPr marL="3656810" indent="0" algn="ctr">
              <a:buNone/>
              <a:defRPr sz="1599"/>
            </a:lvl9pPr>
          </a:lstStyle>
          <a:p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17" name="Bildplatzhalter 15" descr="Signet der Bundesagentur für Arbeit mit dem Zusatz &quot;bringt weiter&quot;">
            <a:extLst>
              <a:ext uri="{FF2B5EF4-FFF2-40B4-BE49-F238E27FC236}">
                <a16:creationId xmlns:a16="http://schemas.microsoft.com/office/drawing/2014/main" id="{D43F2868-F950-0463-28AA-8C101BD7A63C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1" hasCustomPrompt="1"/>
          </p:nvPr>
        </p:nvSpPr>
        <p:spPr>
          <a:xfrm>
            <a:off x="10441818" y="5294523"/>
            <a:ext cx="1225812" cy="1050423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797"/>
            </a:lvl1pPr>
          </a:lstStyle>
          <a:p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6777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 - Regi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 descr="Bildplatzhalter">
            <a:extLst>
              <a:ext uri="{FF2B5EF4-FFF2-40B4-BE49-F238E27FC236}">
                <a16:creationId xmlns:a16="http://schemas.microsoft.com/office/drawing/2014/main" id="{AA1138B8-68FC-F500-DDAE-4407815CA5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anchor="ctr" anchorCtr="0"/>
          <a:lstStyle>
            <a:lvl1pPr marL="0" indent="0" algn="ctr">
              <a:buNone/>
              <a:defRPr sz="797"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9" name="Titel 8" descr="Platzhalter für den Titel der Folie">
            <a:extLst>
              <a:ext uri="{FF2B5EF4-FFF2-40B4-BE49-F238E27FC236}">
                <a16:creationId xmlns:a16="http://schemas.microsoft.com/office/drawing/2014/main" id="{F5D8722C-2A4B-985C-C284-C0569FACC7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6272128" y="179253"/>
            <a:ext cx="5734913" cy="6499718"/>
          </a:xfrm>
          <a:prstGeom prst="roundRect">
            <a:avLst>
              <a:gd name="adj" fmla="val 985"/>
            </a:avLst>
          </a:prstGeom>
          <a:solidFill>
            <a:schemeClr val="accent6">
              <a:alpha val="90000"/>
            </a:schemeClr>
          </a:solidFill>
        </p:spPr>
        <p:txBody>
          <a:bodyPr wrap="square" lIns="288000" tIns="396000" rIns="288000" bIns="396000"/>
          <a:lstStyle>
            <a:lvl1pPr>
              <a:lnSpc>
                <a:spcPts val="6175"/>
              </a:lnSpc>
              <a:defRPr sz="6175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3" name="Subtitle 2" descr="Platzhalter für eine Subheadline"/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6596205" y="2441032"/>
            <a:ext cx="4733086" cy="1328188"/>
          </a:xfrm>
        </p:spPr>
        <p:txBody>
          <a:bodyPr/>
          <a:lstStyle>
            <a:lvl1pPr marL="0" indent="0" algn="l">
              <a:lnSpc>
                <a:spcPts val="3550"/>
              </a:lnSpc>
              <a:spcBef>
                <a:spcPts val="3550"/>
              </a:spcBef>
              <a:buNone/>
              <a:defRPr sz="3237" b="0" i="0" cap="all" baseline="0"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  <a:lvl2pPr marL="457101" indent="0" algn="ctr">
              <a:buNone/>
              <a:defRPr sz="2000"/>
            </a:lvl2pPr>
            <a:lvl3pPr marL="914202" indent="0" algn="ctr">
              <a:buNone/>
              <a:defRPr sz="1800"/>
            </a:lvl3pPr>
            <a:lvl4pPr marL="1371304" indent="0" algn="ctr">
              <a:buNone/>
              <a:defRPr sz="1599"/>
            </a:lvl4pPr>
            <a:lvl5pPr marL="1828405" indent="0" algn="ctr">
              <a:buNone/>
              <a:defRPr sz="1599"/>
            </a:lvl5pPr>
            <a:lvl6pPr marL="2285506" indent="0" algn="ctr">
              <a:buNone/>
              <a:defRPr sz="1599"/>
            </a:lvl6pPr>
            <a:lvl7pPr marL="2742607" indent="0" algn="ctr">
              <a:buNone/>
              <a:defRPr sz="1599"/>
            </a:lvl7pPr>
            <a:lvl8pPr marL="3199709" indent="0" algn="ctr">
              <a:buNone/>
              <a:defRPr sz="1599"/>
            </a:lvl8pPr>
            <a:lvl9pPr marL="3656810" indent="0" algn="ctr">
              <a:buNone/>
              <a:defRPr sz="1599"/>
            </a:lvl9pPr>
          </a:lstStyle>
          <a:p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21" name="Bildplatzhalter 20" descr="Platzhalter für das Logo">
            <a:extLst>
              <a:ext uri="{FF2B5EF4-FFF2-40B4-BE49-F238E27FC236}">
                <a16:creationId xmlns:a16="http://schemas.microsoft.com/office/drawing/2014/main" id="{75BE81C6-FAF9-2C02-6929-E107A175973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1" hasCustomPrompt="1"/>
          </p:nvPr>
        </p:nvSpPr>
        <p:spPr>
          <a:xfrm>
            <a:off x="8904865" y="5286500"/>
            <a:ext cx="2761214" cy="1039668"/>
          </a:xfrm>
        </p:spPr>
        <p:txBody>
          <a:bodyPr anchor="ctr" anchorCtr="0"/>
          <a:lstStyle>
            <a:lvl1pPr marL="0" indent="0" algn="ctr">
              <a:buNone/>
              <a:defRPr sz="797"/>
            </a:lvl1pPr>
          </a:lstStyle>
          <a:p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5971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bgerundetes Rechteck 25">
            <a:extLst>
              <a:ext uri="{FF2B5EF4-FFF2-40B4-BE49-F238E27FC236}">
                <a16:creationId xmlns:a16="http://schemas.microsoft.com/office/drawing/2014/main" id="{65A5050E-D726-A42B-0B12-41D0B5B6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78060" y="178013"/>
            <a:ext cx="11834098" cy="6504327"/>
          </a:xfrm>
          <a:prstGeom prst="roundRect">
            <a:avLst>
              <a:gd name="adj" fmla="val 86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/>
          </a:p>
        </p:txBody>
      </p:sp>
      <p:sp>
        <p:nvSpPr>
          <p:cNvPr id="9" name="Titel 8" descr="Platzhalter für den Titel der Präsentation">
            <a:extLst>
              <a:ext uri="{FF2B5EF4-FFF2-40B4-BE49-F238E27FC236}">
                <a16:creationId xmlns:a16="http://schemas.microsoft.com/office/drawing/2014/main" id="{F5D8722C-2A4B-985C-C284-C0569FACC7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183022" y="2443652"/>
            <a:ext cx="9856657" cy="678426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>
              <a:lnSpc>
                <a:spcPts val="6840"/>
              </a:lnSpc>
              <a:defRPr sz="6842" b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3" name="Subtitle 2" descr="Platzhalter für eine Subheadline"/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1182499" y="3391027"/>
            <a:ext cx="9863506" cy="1023682"/>
          </a:xfrm>
        </p:spPr>
        <p:txBody>
          <a:bodyPr/>
          <a:lstStyle>
            <a:lvl1pPr marL="0" indent="0" algn="l">
              <a:lnSpc>
                <a:spcPts val="4040"/>
              </a:lnSpc>
              <a:spcBef>
                <a:spcPts val="4040"/>
              </a:spcBef>
              <a:buNone/>
              <a:defRPr sz="3735" b="0" i="0" cap="all" baseline="0"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  <a:lvl2pPr marL="457101" indent="0" algn="ctr">
              <a:buNone/>
              <a:defRPr sz="2000"/>
            </a:lvl2pPr>
            <a:lvl3pPr marL="914202" indent="0" algn="ctr">
              <a:buNone/>
              <a:defRPr sz="1800"/>
            </a:lvl3pPr>
            <a:lvl4pPr marL="1371304" indent="0" algn="ctr">
              <a:buNone/>
              <a:defRPr sz="1599"/>
            </a:lvl4pPr>
            <a:lvl5pPr marL="1828405" indent="0" algn="ctr">
              <a:buNone/>
              <a:defRPr sz="1599"/>
            </a:lvl5pPr>
            <a:lvl6pPr marL="2285506" indent="0" algn="ctr">
              <a:buNone/>
              <a:defRPr sz="1599"/>
            </a:lvl6pPr>
            <a:lvl7pPr marL="2742607" indent="0" algn="ctr">
              <a:buNone/>
              <a:defRPr sz="1599"/>
            </a:lvl7pPr>
            <a:lvl8pPr marL="3199709" indent="0" algn="ctr">
              <a:buNone/>
              <a:defRPr sz="1599"/>
            </a:lvl8pPr>
            <a:lvl9pPr marL="3656810" indent="0" algn="ctr">
              <a:buNone/>
              <a:defRPr sz="1599"/>
            </a:lvl9pPr>
          </a:lstStyle>
          <a:p>
            <a:r>
              <a:rPr lang="en-US" dirty="0" err="1"/>
              <a:t>Subheadline</a:t>
            </a:r>
            <a:endParaRPr lang="en-US" dirty="0"/>
          </a:p>
        </p:txBody>
      </p:sp>
      <p:pic>
        <p:nvPicPr>
          <p:cNvPr id="25" name="Grafik 24" descr="Signet der Bundesagentur für Arbeit mit dem Zusatz &quot;bringt weiter&quot;">
            <a:extLst>
              <a:ext uri="{FF2B5EF4-FFF2-40B4-BE49-F238E27FC236}">
                <a16:creationId xmlns:a16="http://schemas.microsoft.com/office/drawing/2014/main" id="{702F0DCA-7068-D874-335A-5692DE3A31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39499" y="5318751"/>
            <a:ext cx="1237685" cy="105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774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hne Bild - Regi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5759891A-EEE5-FABA-E839-D51118347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78060" y="178013"/>
            <a:ext cx="11834098" cy="6504327"/>
          </a:xfrm>
          <a:prstGeom prst="roundRect">
            <a:avLst>
              <a:gd name="adj" fmla="val 86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/>
          </a:p>
        </p:txBody>
      </p:sp>
      <p:sp>
        <p:nvSpPr>
          <p:cNvPr id="9" name="Titel 8" descr="Platzhalter für den Titel der Präsentation">
            <a:extLst>
              <a:ext uri="{FF2B5EF4-FFF2-40B4-BE49-F238E27FC236}">
                <a16:creationId xmlns:a16="http://schemas.microsoft.com/office/drawing/2014/main" id="{F5D8722C-2A4B-985C-C284-C0569FACC7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183021" y="1567626"/>
            <a:ext cx="6807023" cy="1707640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>
              <a:lnSpc>
                <a:spcPts val="6840"/>
              </a:lnSpc>
              <a:defRPr sz="6842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3" name="Subtitle 2" descr="Platzhalter für eine Subheadline"/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1182499" y="3582734"/>
            <a:ext cx="6811753" cy="1546628"/>
          </a:xfrm>
        </p:spPr>
        <p:txBody>
          <a:bodyPr/>
          <a:lstStyle>
            <a:lvl1pPr marL="0" indent="0" algn="l">
              <a:lnSpc>
                <a:spcPts val="4040"/>
              </a:lnSpc>
              <a:spcBef>
                <a:spcPts val="4040"/>
              </a:spcBef>
              <a:buNone/>
              <a:defRPr sz="3735" b="0" i="0" cap="all" baseline="0"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  <a:lvl2pPr marL="457101" indent="0" algn="ctr">
              <a:buNone/>
              <a:defRPr sz="2000"/>
            </a:lvl2pPr>
            <a:lvl3pPr marL="914202" indent="0" algn="ctr">
              <a:buNone/>
              <a:defRPr sz="1800"/>
            </a:lvl3pPr>
            <a:lvl4pPr marL="1371304" indent="0" algn="ctr">
              <a:buNone/>
              <a:defRPr sz="1599"/>
            </a:lvl4pPr>
            <a:lvl5pPr marL="1828405" indent="0" algn="ctr">
              <a:buNone/>
              <a:defRPr sz="1599"/>
            </a:lvl5pPr>
            <a:lvl6pPr marL="2285506" indent="0" algn="ctr">
              <a:buNone/>
              <a:defRPr sz="1599"/>
            </a:lvl6pPr>
            <a:lvl7pPr marL="2742607" indent="0" algn="ctr">
              <a:buNone/>
              <a:defRPr sz="1599"/>
            </a:lvl7pPr>
            <a:lvl8pPr marL="3199709" indent="0" algn="ctr">
              <a:buNone/>
              <a:defRPr sz="1599"/>
            </a:lvl8pPr>
            <a:lvl9pPr marL="3656810" indent="0" algn="ctr">
              <a:buNone/>
              <a:defRPr sz="1599"/>
            </a:lvl9pPr>
          </a:lstStyle>
          <a:p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6" name="Bildplatzhalter 20" descr="Platzhalter für das Logo">
            <a:extLst>
              <a:ext uri="{FF2B5EF4-FFF2-40B4-BE49-F238E27FC236}">
                <a16:creationId xmlns:a16="http://schemas.microsoft.com/office/drawing/2014/main" id="{39D791B0-6E4D-43D1-522B-3356E3ABA3F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1" hasCustomPrompt="1"/>
          </p:nvPr>
        </p:nvSpPr>
        <p:spPr>
          <a:xfrm>
            <a:off x="8777892" y="5266456"/>
            <a:ext cx="2894513" cy="1089859"/>
          </a:xfrm>
        </p:spPr>
        <p:txBody>
          <a:bodyPr anchor="ctr" anchorCtr="0"/>
          <a:lstStyle>
            <a:lvl1pPr marL="0" indent="0" algn="ctr">
              <a:buNone/>
              <a:defRPr sz="797"/>
            </a:lvl1pPr>
          </a:lstStyle>
          <a:p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7086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sfolie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latzhalter für den Folientitel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3" name="Content Placeholder 2" descr="Platzhalter für Text, Tabelle, Bild, Video, Diagramm und Grafik"/>
          <p:cNvSpPr>
            <a:spLocks noGrp="1" noRo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376528" y="1487801"/>
            <a:ext cx="11475175" cy="4194523"/>
          </a:xfrm>
        </p:spPr>
        <p:txBody>
          <a:bodyPr/>
          <a:lstStyle>
            <a:lvl1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de-DE" dirty="0"/>
              <a:t>Inhaltstext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54EA2D9-00A4-8FD7-83D3-79B0A2905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3348" y="5950871"/>
            <a:ext cx="887077" cy="75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726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latzhalter für den Folientitel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3" name="Content Placeholder 2" descr="Platzhalter für Text, Tabelle, Bild, Video, Diagramm und Grafik"/>
          <p:cNvSpPr>
            <a:spLocks noGrp="1" noRo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376528" y="1487801"/>
            <a:ext cx="5558288" cy="4194523"/>
          </a:xfrm>
        </p:spPr>
        <p:txBody>
          <a:bodyPr/>
          <a:lstStyle>
            <a:lvl1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de-DE" dirty="0"/>
              <a:t>Inhaltstext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Content Placeholder 2" descr="Platzhalter für Text, Tabelle, Bild, Video, Diagramm und Grafik">
            <a:extLst>
              <a:ext uri="{FF2B5EF4-FFF2-40B4-BE49-F238E27FC236}">
                <a16:creationId xmlns:a16="http://schemas.microsoft.com/office/drawing/2014/main" id="{E476037B-0496-C849-5322-8E146AAB40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1" hasCustomPrompt="1"/>
          </p:nvPr>
        </p:nvSpPr>
        <p:spPr>
          <a:xfrm>
            <a:off x="6293578" y="1487801"/>
            <a:ext cx="5558288" cy="4194523"/>
          </a:xfrm>
        </p:spPr>
        <p:txBody>
          <a:bodyPr/>
          <a:lstStyle>
            <a:lvl1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de-DE" dirty="0"/>
              <a:t>Inhaltstext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1D81847-5D90-EF55-3A78-7B3B91ACB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3348" y="5950871"/>
            <a:ext cx="887077" cy="75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93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stfolie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latzhalter für den Folientitel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76529" y="340580"/>
            <a:ext cx="11475175" cy="842490"/>
          </a:xfrm>
        </p:spPr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9" name="Bildplatzhalter 7" descr="Bildplatzhalter">
            <a:extLst>
              <a:ext uri="{FF2B5EF4-FFF2-40B4-BE49-F238E27FC236}">
                <a16:creationId xmlns:a16="http://schemas.microsoft.com/office/drawing/2014/main" id="{B13F6FDC-7722-80FF-AD48-7C9CBABF47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2" hasCustomPrompt="1"/>
          </p:nvPr>
        </p:nvSpPr>
        <p:spPr>
          <a:xfrm>
            <a:off x="376527" y="1487801"/>
            <a:ext cx="5558288" cy="4251884"/>
          </a:xfrm>
          <a:prstGeom prst="roundRect">
            <a:avLst>
              <a:gd name="adj" fmla="val 1244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3" name="Content Placeholder 2" descr="Platzhalter für Text, Tabelle, Bild, Video, Diagramm und Grafik"/>
          <p:cNvSpPr>
            <a:spLocks noGrp="1" noRo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6293416" y="1487801"/>
            <a:ext cx="5558288" cy="4194523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 dirty="0"/>
              <a:t>Inhaltstext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E700100-1AD0-3965-15CB-10A6D5F97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3348" y="5950871"/>
            <a:ext cx="887077" cy="75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01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latzhalter für den Folientitel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76530" y="340580"/>
            <a:ext cx="5558287" cy="842490"/>
          </a:xfrm>
        </p:spPr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3" name="Content Placeholder 2" descr="Platzhalter für Text, Tabelle, Bild, Video, Diagramm und Grafik"/>
          <p:cNvSpPr>
            <a:spLocks noGrp="1" noRo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376528" y="1498556"/>
            <a:ext cx="5558288" cy="4194523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 dirty="0"/>
              <a:t>Inhaltstext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9" name="Bildplatzhalter 7" descr="Bildplatzhalter">
            <a:extLst>
              <a:ext uri="{FF2B5EF4-FFF2-40B4-BE49-F238E27FC236}">
                <a16:creationId xmlns:a16="http://schemas.microsoft.com/office/drawing/2014/main" id="{B13F6FDC-7722-80FF-AD48-7C9CBABF47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2" hasCustomPrompt="1"/>
          </p:nvPr>
        </p:nvSpPr>
        <p:spPr>
          <a:xfrm>
            <a:off x="6277764" y="363610"/>
            <a:ext cx="5594148" cy="5370423"/>
          </a:xfrm>
          <a:prstGeom prst="roundRect">
            <a:avLst>
              <a:gd name="adj" fmla="val 1020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9099A6B-4FE9-963B-FEBF-E5BAA85F3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3348" y="5950871"/>
            <a:ext cx="887077" cy="75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769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Bild-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ihandform 8" descr="Bildplatzhalter">
            <a:extLst>
              <a:ext uri="{FF2B5EF4-FFF2-40B4-BE49-F238E27FC236}">
                <a16:creationId xmlns:a16="http://schemas.microsoft.com/office/drawing/2014/main" id="{0F315268-8A6F-DA40-6349-5813EFDE65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179299" y="179253"/>
            <a:ext cx="5701728" cy="5556846"/>
          </a:xfrm>
          <a:custGeom>
            <a:avLst/>
            <a:gdLst>
              <a:gd name="connsiteX0" fmla="*/ 51647 w 5724000"/>
              <a:gd name="connsiteY0" fmla="*/ 0 h 5688000"/>
              <a:gd name="connsiteX1" fmla="*/ 144000 w 5724000"/>
              <a:gd name="connsiteY1" fmla="*/ 0 h 5688000"/>
              <a:gd name="connsiteX2" fmla="*/ 5672353 w 5724000"/>
              <a:gd name="connsiteY2" fmla="*/ 0 h 5688000"/>
              <a:gd name="connsiteX3" fmla="*/ 5724000 w 5724000"/>
              <a:gd name="connsiteY3" fmla="*/ 0 h 5688000"/>
              <a:gd name="connsiteX4" fmla="*/ 5724000 w 5724000"/>
              <a:gd name="connsiteY4" fmla="*/ 51647 h 5688000"/>
              <a:gd name="connsiteX5" fmla="*/ 5724000 w 5724000"/>
              <a:gd name="connsiteY5" fmla="*/ 5636353 h 5688000"/>
              <a:gd name="connsiteX6" fmla="*/ 5724000 w 5724000"/>
              <a:gd name="connsiteY6" fmla="*/ 5688000 h 5688000"/>
              <a:gd name="connsiteX7" fmla="*/ 5672353 w 5724000"/>
              <a:gd name="connsiteY7" fmla="*/ 5688000 h 5688000"/>
              <a:gd name="connsiteX8" fmla="*/ 144000 w 5724000"/>
              <a:gd name="connsiteY8" fmla="*/ 5688000 h 5688000"/>
              <a:gd name="connsiteX9" fmla="*/ 51647 w 5724000"/>
              <a:gd name="connsiteY9" fmla="*/ 5688000 h 5688000"/>
              <a:gd name="connsiteX10" fmla="*/ 0 w 5724000"/>
              <a:gd name="connsiteY10" fmla="*/ 5636353 h 5688000"/>
              <a:gd name="connsiteX11" fmla="*/ 0 w 5724000"/>
              <a:gd name="connsiteY11" fmla="*/ 51647 h 5688000"/>
              <a:gd name="connsiteX12" fmla="*/ 51647 w 5724000"/>
              <a:gd name="connsiteY12" fmla="*/ 0 h 56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24000" h="5688000">
                <a:moveTo>
                  <a:pt x="51647" y="0"/>
                </a:moveTo>
                <a:lnTo>
                  <a:pt x="144000" y="0"/>
                </a:lnTo>
                <a:lnTo>
                  <a:pt x="5672353" y="0"/>
                </a:lnTo>
                <a:lnTo>
                  <a:pt x="5724000" y="0"/>
                </a:lnTo>
                <a:lnTo>
                  <a:pt x="5724000" y="51647"/>
                </a:lnTo>
                <a:lnTo>
                  <a:pt x="5724000" y="5636353"/>
                </a:lnTo>
                <a:lnTo>
                  <a:pt x="5724000" y="5688000"/>
                </a:lnTo>
                <a:lnTo>
                  <a:pt x="5672353" y="5688000"/>
                </a:lnTo>
                <a:lnTo>
                  <a:pt x="144000" y="5688000"/>
                </a:lnTo>
                <a:lnTo>
                  <a:pt x="51647" y="5688000"/>
                </a:lnTo>
                <a:cubicBezTo>
                  <a:pt x="23123" y="5688000"/>
                  <a:pt x="0" y="5664877"/>
                  <a:pt x="0" y="5636353"/>
                </a:cubicBezTo>
                <a:lnTo>
                  <a:pt x="0" y="51647"/>
                </a:lnTo>
                <a:cubicBezTo>
                  <a:pt x="0" y="23123"/>
                  <a:pt x="23123" y="0"/>
                  <a:pt x="5164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13" name="Freihandform 12">
            <a:extLst>
              <a:ext uri="{FF2B5EF4-FFF2-40B4-BE49-F238E27FC236}">
                <a16:creationId xmlns:a16="http://schemas.microsoft.com/office/drawing/2014/main" id="{A987CC68-B7B9-2865-AFBA-386C4F111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881027" y="178014"/>
            <a:ext cx="6131130" cy="5556846"/>
          </a:xfrm>
          <a:custGeom>
            <a:avLst/>
            <a:gdLst>
              <a:gd name="connsiteX0" fmla="*/ 0 w 6155080"/>
              <a:gd name="connsiteY0" fmla="*/ 0 h 5688000"/>
              <a:gd name="connsiteX1" fmla="*/ 6104286 w 6155080"/>
              <a:gd name="connsiteY1" fmla="*/ 0 h 5688000"/>
              <a:gd name="connsiteX2" fmla="*/ 6155080 w 6155080"/>
              <a:gd name="connsiteY2" fmla="*/ 50794 h 5688000"/>
              <a:gd name="connsiteX3" fmla="*/ 6155080 w 6155080"/>
              <a:gd name="connsiteY3" fmla="*/ 5637206 h 5688000"/>
              <a:gd name="connsiteX4" fmla="*/ 6104286 w 6155080"/>
              <a:gd name="connsiteY4" fmla="*/ 5688000 h 5688000"/>
              <a:gd name="connsiteX5" fmla="*/ 0 w 6155080"/>
              <a:gd name="connsiteY5" fmla="*/ 5688000 h 56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55080" h="5688000">
                <a:moveTo>
                  <a:pt x="0" y="0"/>
                </a:moveTo>
                <a:lnTo>
                  <a:pt x="6104286" y="0"/>
                </a:lnTo>
                <a:cubicBezTo>
                  <a:pt x="6132339" y="0"/>
                  <a:pt x="6155080" y="22741"/>
                  <a:pt x="6155080" y="50794"/>
                </a:cubicBezTo>
                <a:lnTo>
                  <a:pt x="6155080" y="5637206"/>
                </a:lnTo>
                <a:cubicBezTo>
                  <a:pt x="6155080" y="5665259"/>
                  <a:pt x="6132339" y="5688000"/>
                  <a:pt x="6104286" y="5688000"/>
                </a:cubicBezTo>
                <a:lnTo>
                  <a:pt x="0" y="568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793"/>
          </a:p>
        </p:txBody>
      </p:sp>
      <p:sp>
        <p:nvSpPr>
          <p:cNvPr id="2" name="Title 1" descr="Platzhalter für den Folientitel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6277764" y="451876"/>
            <a:ext cx="5558288" cy="842490"/>
          </a:xfrm>
        </p:spPr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3" name="Content Placeholder 2" descr="Platzhalter für Text, Tabelle, Bild, Video, Diagramm und Grafik"/>
          <p:cNvSpPr>
            <a:spLocks noGrp="1" noRo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6277764" y="1598937"/>
            <a:ext cx="5558288" cy="390771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 dirty="0"/>
              <a:t>Inhaltstext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4E75B51-7266-24DE-40C3-08EF509AB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3348" y="5950871"/>
            <a:ext cx="887077" cy="75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3476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Bild-Tex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 descr="Platzhalter für den Folientitel">
            <a:extLst>
              <a:ext uri="{FF2B5EF4-FFF2-40B4-BE49-F238E27FC236}">
                <a16:creationId xmlns:a16="http://schemas.microsoft.com/office/drawing/2014/main" id="{FDF887ED-0447-8607-8F54-08FDBA6F0FA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76530" y="340582"/>
            <a:ext cx="11459523" cy="339254"/>
          </a:xfrm>
        </p:spPr>
        <p:txBody>
          <a:bodyPr/>
          <a:lstStyle>
            <a:lvl1pPr>
              <a:tabLst/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10" name="Bildplatzhalter 7" descr="Bildplatzhalter">
            <a:extLst>
              <a:ext uri="{FF2B5EF4-FFF2-40B4-BE49-F238E27FC236}">
                <a16:creationId xmlns:a16="http://schemas.microsoft.com/office/drawing/2014/main" id="{87007101-9CFC-31C1-30BC-CE08C2E541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2" hasCustomPrompt="1"/>
          </p:nvPr>
        </p:nvSpPr>
        <p:spPr>
          <a:xfrm>
            <a:off x="376527" y="931900"/>
            <a:ext cx="5594148" cy="2760498"/>
          </a:xfrm>
          <a:prstGeom prst="round2SameRect">
            <a:avLst>
              <a:gd name="adj1" fmla="val 2026"/>
              <a:gd name="adj2" fmla="val 0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8" name="Ecken des Rechtecks auf der gleichen Seite abrunden 7">
            <a:extLst>
              <a:ext uri="{FF2B5EF4-FFF2-40B4-BE49-F238E27FC236}">
                <a16:creationId xmlns:a16="http://schemas.microsoft.com/office/drawing/2014/main" id="{CA9F3BA4-FCB3-F55F-82FB-DEAA202AD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76527" y="3711870"/>
            <a:ext cx="5594148" cy="2042024"/>
          </a:xfrm>
          <a:prstGeom prst="round2SameRect">
            <a:avLst>
              <a:gd name="adj1" fmla="val 0"/>
              <a:gd name="adj2" fmla="val 33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/>
          </a:p>
        </p:txBody>
      </p:sp>
      <p:sp>
        <p:nvSpPr>
          <p:cNvPr id="9" name="Textplatzhalter 17" descr="Platzhalter für Text">
            <a:extLst>
              <a:ext uri="{FF2B5EF4-FFF2-40B4-BE49-F238E27FC236}">
                <a16:creationId xmlns:a16="http://schemas.microsoft.com/office/drawing/2014/main" id="{B22D9140-0194-69A1-B5BB-228F65A92F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/>
          </p:nvPr>
        </p:nvSpPr>
        <p:spPr>
          <a:xfrm>
            <a:off x="612639" y="3932935"/>
            <a:ext cx="5121925" cy="1596983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3" name="Bildplatzhalter 8">
            <a:extLst>
              <a:ext uri="{FF2B5EF4-FFF2-40B4-BE49-F238E27FC236}">
                <a16:creationId xmlns:a16="http://schemas.microsoft.com/office/drawing/2014/main" id="{5FE9A0BE-4F3D-2730-271C-3BFC166553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6" hasCustomPrompt="1"/>
          </p:nvPr>
        </p:nvSpPr>
        <p:spPr>
          <a:xfrm>
            <a:off x="6246398" y="931900"/>
            <a:ext cx="5594148" cy="2760498"/>
          </a:xfrm>
          <a:prstGeom prst="round2SameRect">
            <a:avLst>
              <a:gd name="adj1" fmla="val 2026"/>
              <a:gd name="adj2" fmla="val 0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2" name="Ecken des Rechtecks auf der gleichen Seite abrunden 1">
            <a:extLst>
              <a:ext uri="{FF2B5EF4-FFF2-40B4-BE49-F238E27FC236}">
                <a16:creationId xmlns:a16="http://schemas.microsoft.com/office/drawing/2014/main" id="{E0B10A8D-45D6-10B2-F8C9-6F839E8E5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246398" y="3711870"/>
            <a:ext cx="5594148" cy="2042024"/>
          </a:xfrm>
          <a:prstGeom prst="round2SameRect">
            <a:avLst>
              <a:gd name="adj1" fmla="val 0"/>
              <a:gd name="adj2" fmla="val 33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/>
          </a:p>
        </p:txBody>
      </p:sp>
      <p:sp>
        <p:nvSpPr>
          <p:cNvPr id="5" name="Textplatzhalter 18" descr="Platzhalter für Text">
            <a:extLst>
              <a:ext uri="{FF2B5EF4-FFF2-40B4-BE49-F238E27FC236}">
                <a16:creationId xmlns:a16="http://schemas.microsoft.com/office/drawing/2014/main" id="{2271A60A-1CEF-3FB0-847A-612246FE0A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/>
          </p:nvPr>
        </p:nvSpPr>
        <p:spPr>
          <a:xfrm>
            <a:off x="6459685" y="3932935"/>
            <a:ext cx="5121925" cy="1596983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F49DCD4F-95D9-2AF4-8E34-3FFBFBBDA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3348" y="5950871"/>
            <a:ext cx="887077" cy="75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768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Bild-Text 4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 descr="Platzhalter für den Folientitel">
            <a:extLst>
              <a:ext uri="{FF2B5EF4-FFF2-40B4-BE49-F238E27FC236}">
                <a16:creationId xmlns:a16="http://schemas.microsoft.com/office/drawing/2014/main" id="{57F2E1E8-2B10-5A5E-480F-74C05B17CA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76530" y="340580"/>
            <a:ext cx="11475174" cy="842490"/>
          </a:xfrm>
        </p:spPr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2" name="Bildplatzhalter 1" descr="Bildplatzhalter">
            <a:extLst>
              <a:ext uri="{FF2B5EF4-FFF2-40B4-BE49-F238E27FC236}">
                <a16:creationId xmlns:a16="http://schemas.microsoft.com/office/drawing/2014/main" id="{D0429808-6707-C703-D991-B53576A7EC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36" hasCustomPrompt="1"/>
          </p:nvPr>
        </p:nvSpPr>
        <p:spPr>
          <a:xfrm>
            <a:off x="376526" y="1475181"/>
            <a:ext cx="2689494" cy="2004050"/>
          </a:xfrm>
          <a:prstGeom prst="round2SameRect">
            <a:avLst>
              <a:gd name="adj1" fmla="val 2917"/>
              <a:gd name="adj2" fmla="val 0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9" name="Ecken des Rechtecks auf der gleichen Seite abrunden 8">
            <a:extLst>
              <a:ext uri="{FF2B5EF4-FFF2-40B4-BE49-F238E27FC236}">
                <a16:creationId xmlns:a16="http://schemas.microsoft.com/office/drawing/2014/main" id="{CDA36B2A-AC97-937A-98A4-7C0A08679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76526" y="3479231"/>
            <a:ext cx="2689494" cy="2258589"/>
          </a:xfrm>
          <a:prstGeom prst="round2SameRect">
            <a:avLst>
              <a:gd name="adj1" fmla="val 0"/>
              <a:gd name="adj2" fmla="val 28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 dirty="0">
              <a:noFill/>
            </a:endParaRPr>
          </a:p>
        </p:txBody>
      </p:sp>
      <p:sp>
        <p:nvSpPr>
          <p:cNvPr id="17" name="Textplatzhalter 14" descr="Platzhalter für eine kurze Headline">
            <a:extLst>
              <a:ext uri="{FF2B5EF4-FFF2-40B4-BE49-F238E27FC236}">
                <a16:creationId xmlns:a16="http://schemas.microsoft.com/office/drawing/2014/main" id="{768012D9-03F8-A161-2644-153C6EEFFF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558265" y="3691838"/>
            <a:ext cx="2326019" cy="272805"/>
          </a:xfrm>
        </p:spPr>
        <p:txBody>
          <a:bodyPr/>
          <a:lstStyle>
            <a:lvl1pPr marL="0" indent="0" algn="ctr">
              <a:lnSpc>
                <a:spcPts val="3000"/>
              </a:lnSpc>
              <a:spcBef>
                <a:spcPts val="3000"/>
              </a:spcBef>
              <a:buNone/>
              <a:defRPr sz="3000" b="0" i="0">
                <a:solidFill>
                  <a:schemeClr val="tx2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6" name="Textplatzhalter 18" descr="Platzhalter für Text">
            <a:extLst>
              <a:ext uri="{FF2B5EF4-FFF2-40B4-BE49-F238E27FC236}">
                <a16:creationId xmlns:a16="http://schemas.microsoft.com/office/drawing/2014/main" id="{0C8874EE-0BDA-83A1-E77E-36A62A1563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558264" y="4120673"/>
            <a:ext cx="2326018" cy="1475130"/>
          </a:xfrm>
        </p:spPr>
        <p:txBody>
          <a:bodyPr/>
          <a:lstStyle>
            <a:lvl1pPr marL="0" indent="0" algn="ctr">
              <a:lnSpc>
                <a:spcPts val="2840"/>
              </a:lnSpc>
              <a:spcBef>
                <a:spcPts val="2840"/>
              </a:spcBef>
              <a:buNone/>
              <a:defRPr sz="2241" b="0"/>
            </a:lvl1pPr>
          </a:lstStyle>
          <a:p>
            <a:pPr lvl="0"/>
            <a:r>
              <a:rPr lang="de-DE" dirty="0"/>
              <a:t>Ein Text der mehr als zwei und besser vier Zeilen lang sein sollte.</a:t>
            </a:r>
          </a:p>
        </p:txBody>
      </p:sp>
      <p:sp>
        <p:nvSpPr>
          <p:cNvPr id="11" name="Bildplatzhalter 2" descr="Bildplatzhalter">
            <a:extLst>
              <a:ext uri="{FF2B5EF4-FFF2-40B4-BE49-F238E27FC236}">
                <a16:creationId xmlns:a16="http://schemas.microsoft.com/office/drawing/2014/main" id="{6D9A9435-9770-DE04-36EB-5BA0986573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45" hasCustomPrompt="1"/>
          </p:nvPr>
        </p:nvSpPr>
        <p:spPr>
          <a:xfrm>
            <a:off x="3302051" y="1475181"/>
            <a:ext cx="2689494" cy="2004050"/>
          </a:xfrm>
          <a:prstGeom prst="round2SameRect">
            <a:avLst>
              <a:gd name="adj1" fmla="val 2917"/>
              <a:gd name="adj2" fmla="val 0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3" name="Ecken des Rechtecks auf der gleichen Seite abrunden 2">
            <a:extLst>
              <a:ext uri="{FF2B5EF4-FFF2-40B4-BE49-F238E27FC236}">
                <a16:creationId xmlns:a16="http://schemas.microsoft.com/office/drawing/2014/main" id="{D3B14297-B3E8-9A8F-4898-59CDFA934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302051" y="3479231"/>
            <a:ext cx="2689494" cy="2258589"/>
          </a:xfrm>
          <a:prstGeom prst="round2SameRect">
            <a:avLst>
              <a:gd name="adj1" fmla="val 0"/>
              <a:gd name="adj2" fmla="val 28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 dirty="0">
              <a:noFill/>
            </a:endParaRPr>
          </a:p>
        </p:txBody>
      </p:sp>
      <p:sp>
        <p:nvSpPr>
          <p:cNvPr id="6" name="Textplatzhalter 2" descr="Platzhalter für eine kurze Headline">
            <a:extLst>
              <a:ext uri="{FF2B5EF4-FFF2-40B4-BE49-F238E27FC236}">
                <a16:creationId xmlns:a16="http://schemas.microsoft.com/office/drawing/2014/main" id="{E5DEAB2E-5B91-E169-77FF-BC8CFFC474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8" hasCustomPrompt="1"/>
          </p:nvPr>
        </p:nvSpPr>
        <p:spPr>
          <a:xfrm>
            <a:off x="3483790" y="3691838"/>
            <a:ext cx="2326019" cy="272805"/>
          </a:xfrm>
        </p:spPr>
        <p:txBody>
          <a:bodyPr/>
          <a:lstStyle>
            <a:lvl1pPr marL="0" indent="0" algn="ctr">
              <a:lnSpc>
                <a:spcPts val="3000"/>
              </a:lnSpc>
              <a:spcBef>
                <a:spcPts val="3000"/>
              </a:spcBef>
              <a:buNone/>
              <a:defRPr lang="de-DE" sz="3000" b="0" i="0" kern="1200" dirty="0">
                <a:solidFill>
                  <a:schemeClr val="tx2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5" name="Textplatzhalter 10" descr="Platzhalter für Text">
            <a:extLst>
              <a:ext uri="{FF2B5EF4-FFF2-40B4-BE49-F238E27FC236}">
                <a16:creationId xmlns:a16="http://schemas.microsoft.com/office/drawing/2014/main" id="{5823509E-3876-13CA-2F1F-E381755C19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7" hasCustomPrompt="1"/>
          </p:nvPr>
        </p:nvSpPr>
        <p:spPr>
          <a:xfrm>
            <a:off x="3483789" y="4120673"/>
            <a:ext cx="2326018" cy="1475130"/>
          </a:xfrm>
        </p:spPr>
        <p:txBody>
          <a:bodyPr/>
          <a:lstStyle>
            <a:lvl1pPr marL="0" indent="0" algn="ctr">
              <a:lnSpc>
                <a:spcPts val="2840"/>
              </a:lnSpc>
              <a:spcBef>
                <a:spcPts val="2840"/>
              </a:spcBef>
              <a:buNone/>
              <a:defRPr sz="2241" b="0"/>
            </a:lvl1pPr>
          </a:lstStyle>
          <a:p>
            <a:pPr lvl="0"/>
            <a:r>
              <a:rPr lang="de-DE" dirty="0"/>
              <a:t>Ein Text der mehr als zwei und besser vier Zeilen lang sein sollte.</a:t>
            </a:r>
          </a:p>
        </p:txBody>
      </p:sp>
      <p:sp>
        <p:nvSpPr>
          <p:cNvPr id="21" name="Bildplatzhalter 3" descr="Bildplatzhalter">
            <a:extLst>
              <a:ext uri="{FF2B5EF4-FFF2-40B4-BE49-F238E27FC236}">
                <a16:creationId xmlns:a16="http://schemas.microsoft.com/office/drawing/2014/main" id="{BB93A8C6-13C0-A803-DB3E-E7F377D3BB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46" hasCustomPrompt="1"/>
          </p:nvPr>
        </p:nvSpPr>
        <p:spPr>
          <a:xfrm>
            <a:off x="6227577" y="1475181"/>
            <a:ext cx="2689494" cy="2004050"/>
          </a:xfrm>
          <a:prstGeom prst="round2SameRect">
            <a:avLst>
              <a:gd name="adj1" fmla="val 2917"/>
              <a:gd name="adj2" fmla="val 0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10" name="Ecken des Rechtecks auf der gleichen Seite abrunden 9">
            <a:extLst>
              <a:ext uri="{FF2B5EF4-FFF2-40B4-BE49-F238E27FC236}">
                <a16:creationId xmlns:a16="http://schemas.microsoft.com/office/drawing/2014/main" id="{3ED6829B-0957-815C-EEBE-0E5E4381D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227577" y="3479231"/>
            <a:ext cx="2689494" cy="2258589"/>
          </a:xfrm>
          <a:prstGeom prst="round2SameRect">
            <a:avLst>
              <a:gd name="adj1" fmla="val 0"/>
              <a:gd name="adj2" fmla="val 28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 dirty="0">
              <a:noFill/>
            </a:endParaRPr>
          </a:p>
        </p:txBody>
      </p:sp>
      <p:sp>
        <p:nvSpPr>
          <p:cNvPr id="13" name="Textplatzhalter 4" descr="Platzhalter für eine kurze Headline">
            <a:extLst>
              <a:ext uri="{FF2B5EF4-FFF2-40B4-BE49-F238E27FC236}">
                <a16:creationId xmlns:a16="http://schemas.microsoft.com/office/drawing/2014/main" id="{3AE860B9-9BC9-810B-E23F-261803862D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41" hasCustomPrompt="1"/>
          </p:nvPr>
        </p:nvSpPr>
        <p:spPr>
          <a:xfrm>
            <a:off x="6409315" y="3691838"/>
            <a:ext cx="2326019" cy="272805"/>
          </a:xfrm>
        </p:spPr>
        <p:txBody>
          <a:bodyPr/>
          <a:lstStyle>
            <a:lvl1pPr marL="0" indent="0" algn="ctr">
              <a:lnSpc>
                <a:spcPts val="3000"/>
              </a:lnSpc>
              <a:spcBef>
                <a:spcPts val="3000"/>
              </a:spcBef>
              <a:buNone/>
              <a:defRPr lang="de-DE" sz="3000" b="0" i="0" kern="1200" dirty="0">
                <a:solidFill>
                  <a:schemeClr val="tx2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2" name="Textplatzhalter 12" descr="Platzhalter für Text">
            <a:extLst>
              <a:ext uri="{FF2B5EF4-FFF2-40B4-BE49-F238E27FC236}">
                <a16:creationId xmlns:a16="http://schemas.microsoft.com/office/drawing/2014/main" id="{FB0A8BB6-619C-F794-7D1D-935B4CF2BD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40" hasCustomPrompt="1"/>
          </p:nvPr>
        </p:nvSpPr>
        <p:spPr>
          <a:xfrm>
            <a:off x="6409315" y="4120673"/>
            <a:ext cx="2326018" cy="1475130"/>
          </a:xfrm>
        </p:spPr>
        <p:txBody>
          <a:bodyPr/>
          <a:lstStyle>
            <a:lvl1pPr marL="0" indent="0" algn="ctr">
              <a:lnSpc>
                <a:spcPts val="2840"/>
              </a:lnSpc>
              <a:spcBef>
                <a:spcPts val="2840"/>
              </a:spcBef>
              <a:buNone/>
              <a:defRPr sz="2241" b="0"/>
            </a:lvl1pPr>
          </a:lstStyle>
          <a:p>
            <a:pPr lvl="0"/>
            <a:r>
              <a:rPr lang="de-DE" dirty="0"/>
              <a:t>Ein Text der mehr als zwei und besser vier Zeilen lang sein sollte.</a:t>
            </a:r>
          </a:p>
        </p:txBody>
      </p:sp>
      <p:sp>
        <p:nvSpPr>
          <p:cNvPr id="22" name="Bildplatzhalter 7" descr="Bildplatzhalter">
            <a:extLst>
              <a:ext uri="{FF2B5EF4-FFF2-40B4-BE49-F238E27FC236}">
                <a16:creationId xmlns:a16="http://schemas.microsoft.com/office/drawing/2014/main" id="{19EF300F-83FF-98A7-C080-3C84675803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47" hasCustomPrompt="1"/>
          </p:nvPr>
        </p:nvSpPr>
        <p:spPr>
          <a:xfrm>
            <a:off x="9153101" y="1475181"/>
            <a:ext cx="2689494" cy="2004050"/>
          </a:xfrm>
          <a:prstGeom prst="round2SameRect">
            <a:avLst>
              <a:gd name="adj1" fmla="val 2917"/>
              <a:gd name="adj2" fmla="val 0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15" name="Ecken des Rechtecks auf der gleichen Seite abrunden 14">
            <a:extLst>
              <a:ext uri="{FF2B5EF4-FFF2-40B4-BE49-F238E27FC236}">
                <a16:creationId xmlns:a16="http://schemas.microsoft.com/office/drawing/2014/main" id="{7431A7EE-3571-89D7-3C88-CEA29C5EE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153101" y="3479231"/>
            <a:ext cx="2689494" cy="2258589"/>
          </a:xfrm>
          <a:prstGeom prst="round2SameRect">
            <a:avLst>
              <a:gd name="adj1" fmla="val 0"/>
              <a:gd name="adj2" fmla="val 28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 dirty="0">
              <a:noFill/>
            </a:endParaRPr>
          </a:p>
        </p:txBody>
      </p:sp>
      <p:sp>
        <p:nvSpPr>
          <p:cNvPr id="19" name="Textplatzhalter 13" descr="Platzhalter für eine kurze Headline">
            <a:extLst>
              <a:ext uri="{FF2B5EF4-FFF2-40B4-BE49-F238E27FC236}">
                <a16:creationId xmlns:a16="http://schemas.microsoft.com/office/drawing/2014/main" id="{9C604BFB-B204-C74B-B7A9-8A5D4C76E3E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44" hasCustomPrompt="1"/>
          </p:nvPr>
        </p:nvSpPr>
        <p:spPr>
          <a:xfrm>
            <a:off x="9334839" y="3691838"/>
            <a:ext cx="2326019" cy="272805"/>
          </a:xfrm>
        </p:spPr>
        <p:txBody>
          <a:bodyPr/>
          <a:lstStyle>
            <a:lvl1pPr marL="0" indent="0" algn="ctr">
              <a:lnSpc>
                <a:spcPts val="3000"/>
              </a:lnSpc>
              <a:spcBef>
                <a:spcPts val="3000"/>
              </a:spcBef>
              <a:buNone/>
              <a:defRPr lang="de-DE" sz="3000" b="0" i="0" kern="1200" dirty="0">
                <a:solidFill>
                  <a:schemeClr val="tx2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8" name="Textplatzhalter 18" descr="Platzhalter für Text">
            <a:extLst>
              <a:ext uri="{FF2B5EF4-FFF2-40B4-BE49-F238E27FC236}">
                <a16:creationId xmlns:a16="http://schemas.microsoft.com/office/drawing/2014/main" id="{2F9B7729-5A04-77EA-356F-55964A2501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43" hasCustomPrompt="1"/>
          </p:nvPr>
        </p:nvSpPr>
        <p:spPr>
          <a:xfrm>
            <a:off x="9334839" y="4120673"/>
            <a:ext cx="2326018" cy="1475130"/>
          </a:xfrm>
        </p:spPr>
        <p:txBody>
          <a:bodyPr/>
          <a:lstStyle>
            <a:lvl1pPr marL="0" indent="0" algn="ctr">
              <a:lnSpc>
                <a:spcPts val="2840"/>
              </a:lnSpc>
              <a:spcBef>
                <a:spcPts val="2840"/>
              </a:spcBef>
              <a:buNone/>
              <a:defRPr sz="2241" b="0"/>
            </a:lvl1pPr>
          </a:lstStyle>
          <a:p>
            <a:pPr lvl="0"/>
            <a:r>
              <a:rPr lang="de-DE" dirty="0"/>
              <a:t>Ein Text der mehr als zwei und besser vier Zeilen lang sein sollte.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415CC9C-12D6-EA7D-6014-F2B6A5CA0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3348" y="5950871"/>
            <a:ext cx="887077" cy="75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516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latzhalter für den Folientitel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76530" y="340580"/>
            <a:ext cx="11459523" cy="340581"/>
          </a:xfrm>
        </p:spPr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10" name="Bildplatzhalter 7" descr="Bildplatzhalter">
            <a:extLst>
              <a:ext uri="{FF2B5EF4-FFF2-40B4-BE49-F238E27FC236}">
                <a16:creationId xmlns:a16="http://schemas.microsoft.com/office/drawing/2014/main" id="{13121DE3-2060-4997-0648-7B5858E818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376527" y="932116"/>
            <a:ext cx="11459522" cy="4803983"/>
          </a:xfrm>
          <a:prstGeom prst="roundRect">
            <a:avLst>
              <a:gd name="adj" fmla="val 1244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A544B26-BB27-BCAE-AEFB-257ECE375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3348" y="5950871"/>
            <a:ext cx="887077" cy="75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5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folie mit Bild - Text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 descr="Bildplatzhalter">
            <a:extLst>
              <a:ext uri="{FF2B5EF4-FFF2-40B4-BE49-F238E27FC236}">
                <a16:creationId xmlns:a16="http://schemas.microsoft.com/office/drawing/2014/main" id="{AA1138B8-68FC-F500-DDAE-4407815CA5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anchor="ctr" anchorCtr="0"/>
          <a:lstStyle>
            <a:lvl1pPr marL="0" indent="0" algn="ctr">
              <a:buNone/>
              <a:defRPr sz="797"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9" name="Titel 8" descr="Platzhalter für die Kapitelheadline">
            <a:extLst>
              <a:ext uri="{FF2B5EF4-FFF2-40B4-BE49-F238E27FC236}">
                <a16:creationId xmlns:a16="http://schemas.microsoft.com/office/drawing/2014/main" id="{F5D8722C-2A4B-985C-C284-C0569FACC7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69260" y="4589454"/>
            <a:ext cx="11457245" cy="1876480"/>
          </a:xfrm>
          <a:prstGeom prst="roundRect">
            <a:avLst>
              <a:gd name="adj" fmla="val 3754"/>
            </a:avLst>
          </a:prstGeom>
          <a:solidFill>
            <a:schemeClr val="accent6">
              <a:alpha val="90000"/>
            </a:schemeClr>
          </a:solidFill>
        </p:spPr>
        <p:txBody>
          <a:bodyPr wrap="square" lIns="216000" tIns="270000" rIns="216000" bIns="0"/>
          <a:lstStyle>
            <a:lvl1pPr>
              <a:lnSpc>
                <a:spcPts val="4880"/>
              </a:lnSpc>
              <a:defRPr sz="498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Kapitelheadline</a:t>
            </a:r>
          </a:p>
        </p:txBody>
      </p:sp>
      <p:sp>
        <p:nvSpPr>
          <p:cNvPr id="5" name="Subtitle 2" descr="Platzhalter für eine Subheadline">
            <a:extLst>
              <a:ext uri="{FF2B5EF4-FFF2-40B4-BE49-F238E27FC236}">
                <a16:creationId xmlns:a16="http://schemas.microsoft.com/office/drawing/2014/main" id="{4548C1D0-0A83-4397-278A-8680567E55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620987" y="5563714"/>
            <a:ext cx="11007658" cy="673935"/>
          </a:xfrm>
        </p:spPr>
        <p:txBody>
          <a:bodyPr/>
          <a:lstStyle>
            <a:lvl1pPr marL="0" indent="0" algn="l">
              <a:lnSpc>
                <a:spcPts val="2660"/>
              </a:lnSpc>
              <a:spcBef>
                <a:spcPts val="2660"/>
              </a:spcBef>
              <a:buNone/>
              <a:defRPr sz="2360" b="0" i="0" cap="all" baseline="0"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  <a:lvl2pPr marL="457101" indent="0" algn="ctr">
              <a:buNone/>
              <a:defRPr sz="2000"/>
            </a:lvl2pPr>
            <a:lvl3pPr marL="914202" indent="0" algn="ctr">
              <a:buNone/>
              <a:defRPr sz="1800"/>
            </a:lvl3pPr>
            <a:lvl4pPr marL="1371304" indent="0" algn="ctr">
              <a:buNone/>
              <a:defRPr sz="1599"/>
            </a:lvl4pPr>
            <a:lvl5pPr marL="1828405" indent="0" algn="ctr">
              <a:buNone/>
              <a:defRPr sz="1599"/>
            </a:lvl5pPr>
            <a:lvl6pPr marL="2285506" indent="0" algn="ctr">
              <a:buNone/>
              <a:defRPr sz="1599"/>
            </a:lvl6pPr>
            <a:lvl7pPr marL="2742607" indent="0" algn="ctr">
              <a:buNone/>
              <a:defRPr sz="1599"/>
            </a:lvl7pPr>
            <a:lvl8pPr marL="3199709" indent="0" algn="ctr">
              <a:buNone/>
              <a:defRPr sz="1599"/>
            </a:lvl8pPr>
            <a:lvl9pPr marL="3656810" indent="0" algn="ctr">
              <a:buNone/>
              <a:defRPr sz="1599"/>
            </a:lvl9pPr>
          </a:lstStyle>
          <a:p>
            <a:r>
              <a:rPr lang="en-US" dirty="0" err="1"/>
              <a:t>Subheadline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713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folie mit Bild - Tex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 descr="Bildplatzhalter">
            <a:extLst>
              <a:ext uri="{FF2B5EF4-FFF2-40B4-BE49-F238E27FC236}">
                <a16:creationId xmlns:a16="http://schemas.microsoft.com/office/drawing/2014/main" id="{AA1138B8-68FC-F500-DDAE-4407815CA5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anchor="ctr" anchorCtr="0"/>
          <a:lstStyle>
            <a:lvl1pPr marL="0" indent="0" algn="ctr">
              <a:buNone/>
              <a:defRPr sz="797"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9" name="Titel 8" descr="Platzhalter für die Kapitelheadline">
            <a:extLst>
              <a:ext uri="{FF2B5EF4-FFF2-40B4-BE49-F238E27FC236}">
                <a16:creationId xmlns:a16="http://schemas.microsoft.com/office/drawing/2014/main" id="{F5D8722C-2A4B-985C-C284-C0569FACC7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69259" y="1857636"/>
            <a:ext cx="5487455" cy="3004999"/>
          </a:xfrm>
          <a:prstGeom prst="roundRect">
            <a:avLst>
              <a:gd name="adj" fmla="val 2335"/>
            </a:avLst>
          </a:prstGeom>
          <a:solidFill>
            <a:schemeClr val="accent6">
              <a:alpha val="90000"/>
            </a:schemeClr>
          </a:solidFill>
        </p:spPr>
        <p:txBody>
          <a:bodyPr wrap="square" lIns="180000" tIns="288000" rIns="180000" bIns="0"/>
          <a:lstStyle>
            <a:lvl1pPr>
              <a:lnSpc>
                <a:spcPts val="4980"/>
              </a:lnSpc>
              <a:defRPr sz="498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Kapitelheadline über zwei Zeilen</a:t>
            </a:r>
          </a:p>
        </p:txBody>
      </p:sp>
      <p:sp>
        <p:nvSpPr>
          <p:cNvPr id="5" name="Subtitle 2" descr="Platzhalter für eine Subheadline">
            <a:extLst>
              <a:ext uri="{FF2B5EF4-FFF2-40B4-BE49-F238E27FC236}">
                <a16:creationId xmlns:a16="http://schemas.microsoft.com/office/drawing/2014/main" id="{4548C1D0-0A83-4397-278A-8680567E55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614138" y="3612142"/>
            <a:ext cx="4734491" cy="1013735"/>
          </a:xfrm>
        </p:spPr>
        <p:txBody>
          <a:bodyPr/>
          <a:lstStyle>
            <a:lvl1pPr marL="0" indent="0" algn="l">
              <a:lnSpc>
                <a:spcPts val="2660"/>
              </a:lnSpc>
              <a:spcBef>
                <a:spcPts val="2660"/>
              </a:spcBef>
              <a:buNone/>
              <a:defRPr sz="2360" b="0" i="0" cap="all" baseline="0"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  <a:lvl2pPr marL="457101" indent="0" algn="ctr">
              <a:buNone/>
              <a:defRPr sz="2000"/>
            </a:lvl2pPr>
            <a:lvl3pPr marL="914202" indent="0" algn="ctr">
              <a:buNone/>
              <a:defRPr sz="1800"/>
            </a:lvl3pPr>
            <a:lvl4pPr marL="1371304" indent="0" algn="ctr">
              <a:buNone/>
              <a:defRPr sz="1599"/>
            </a:lvl4pPr>
            <a:lvl5pPr marL="1828405" indent="0" algn="ctr">
              <a:buNone/>
              <a:defRPr sz="1599"/>
            </a:lvl5pPr>
            <a:lvl6pPr marL="2285506" indent="0" algn="ctr">
              <a:buNone/>
              <a:defRPr sz="1599"/>
            </a:lvl6pPr>
            <a:lvl7pPr marL="2742607" indent="0" algn="ctr">
              <a:buNone/>
              <a:defRPr sz="1599"/>
            </a:lvl7pPr>
            <a:lvl8pPr marL="3199709" indent="0" algn="ctr">
              <a:buNone/>
              <a:defRPr sz="1599"/>
            </a:lvl8pPr>
            <a:lvl9pPr marL="3656810" indent="0" algn="ctr">
              <a:buNone/>
              <a:defRPr sz="1599"/>
            </a:lvl9pPr>
          </a:lstStyle>
          <a:p>
            <a:r>
              <a:rPr lang="en-US" dirty="0" err="1"/>
              <a:t>Subheadline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119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01F3DF76-5DCA-0AE8-B534-78CCB4F3BB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78060" y="178013"/>
            <a:ext cx="11834098" cy="6504327"/>
          </a:xfrm>
          <a:prstGeom prst="roundRect">
            <a:avLst>
              <a:gd name="adj" fmla="val 86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/>
          </a:p>
        </p:txBody>
      </p:sp>
      <p:sp>
        <p:nvSpPr>
          <p:cNvPr id="9" name="Titel 8" descr="Platzhalter für die Kapitelheadline">
            <a:extLst>
              <a:ext uri="{FF2B5EF4-FFF2-40B4-BE49-F238E27FC236}">
                <a16:creationId xmlns:a16="http://schemas.microsoft.com/office/drawing/2014/main" id="{F5D8722C-2A4B-985C-C284-C0569FACC7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183022" y="2711334"/>
            <a:ext cx="9856657" cy="460086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>
              <a:lnSpc>
                <a:spcPts val="4980"/>
              </a:lnSpc>
              <a:defRPr sz="498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Kapitelheadline</a:t>
            </a:r>
          </a:p>
        </p:txBody>
      </p:sp>
      <p:sp>
        <p:nvSpPr>
          <p:cNvPr id="3" name="Subtitle 2" descr="Platzhalter für eine Subheadline"/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1176174" y="3445800"/>
            <a:ext cx="9863506" cy="752094"/>
          </a:xfrm>
        </p:spPr>
        <p:txBody>
          <a:bodyPr/>
          <a:lstStyle>
            <a:lvl1pPr marL="0" indent="0" algn="l">
              <a:lnSpc>
                <a:spcPts val="2760"/>
              </a:lnSpc>
              <a:spcBef>
                <a:spcPts val="2760"/>
              </a:spcBef>
              <a:buNone/>
              <a:defRPr sz="2460" b="0" i="0" cap="all" baseline="0"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  <a:lvl2pPr marL="457101" indent="0" algn="ctr">
              <a:buNone/>
              <a:defRPr sz="2000"/>
            </a:lvl2pPr>
            <a:lvl3pPr marL="914202" indent="0" algn="ctr">
              <a:buNone/>
              <a:defRPr sz="1800"/>
            </a:lvl3pPr>
            <a:lvl4pPr marL="1371304" indent="0" algn="ctr">
              <a:buNone/>
              <a:defRPr sz="1599"/>
            </a:lvl4pPr>
            <a:lvl5pPr marL="1828405" indent="0" algn="ctr">
              <a:buNone/>
              <a:defRPr sz="1599"/>
            </a:lvl5pPr>
            <a:lvl6pPr marL="2285506" indent="0" algn="ctr">
              <a:buNone/>
              <a:defRPr sz="1599"/>
            </a:lvl6pPr>
            <a:lvl7pPr marL="2742607" indent="0" algn="ctr">
              <a:buNone/>
              <a:defRPr sz="1599"/>
            </a:lvl7pPr>
            <a:lvl8pPr marL="3199709" indent="0" algn="ctr">
              <a:buNone/>
              <a:defRPr sz="1599"/>
            </a:lvl8pPr>
            <a:lvl9pPr marL="3656810" indent="0" algn="ctr">
              <a:buNone/>
              <a:defRPr sz="1599"/>
            </a:lvl9pPr>
          </a:lstStyle>
          <a:p>
            <a:r>
              <a:rPr lang="en-US" dirty="0" err="1"/>
              <a:t>Subheadline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437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e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latzhalter für den Folientitel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15" name="Textplatzhalter 14" descr="Platzhalter für eine Headline">
            <a:extLst>
              <a:ext uri="{FF2B5EF4-FFF2-40B4-BE49-F238E27FC236}">
                <a16:creationId xmlns:a16="http://schemas.microsoft.com/office/drawing/2014/main" id="{1CED92D3-2003-8C8B-AB8A-5FF542B7486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376527" y="1519756"/>
            <a:ext cx="1657226" cy="320928"/>
          </a:xfrm>
        </p:spPr>
        <p:txBody>
          <a:bodyPr/>
          <a:lstStyle>
            <a:lvl1pPr marL="0" indent="0">
              <a:buNone/>
              <a:defRPr lang="de-DE" sz="3237" b="0" i="0" kern="12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3" name="Textplatzhalter 18" descr="Platzhalter für Text">
            <a:extLst>
              <a:ext uri="{FF2B5EF4-FFF2-40B4-BE49-F238E27FC236}">
                <a16:creationId xmlns:a16="http://schemas.microsoft.com/office/drawing/2014/main" id="{277104D6-B76E-D2F5-5673-262B44988C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/>
          </p:nvPr>
        </p:nvSpPr>
        <p:spPr>
          <a:xfrm>
            <a:off x="376528" y="1903817"/>
            <a:ext cx="5558288" cy="1434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9" name="Textplatzhalter 12" descr="Platzhalter für eine Headline">
            <a:extLst>
              <a:ext uri="{FF2B5EF4-FFF2-40B4-BE49-F238E27FC236}">
                <a16:creationId xmlns:a16="http://schemas.microsoft.com/office/drawing/2014/main" id="{E3FEE40D-0A0A-33DF-FCA5-1D8B2BDE9B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376527" y="3922934"/>
            <a:ext cx="1657226" cy="320928"/>
          </a:xfrm>
        </p:spPr>
        <p:txBody>
          <a:bodyPr/>
          <a:lstStyle>
            <a:lvl1pPr marL="0" indent="0">
              <a:buNone/>
              <a:defRPr lang="de-DE" sz="3237" b="0" i="0" kern="12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8" name="Textplatzhalter 16" descr="Platzhalter für Text">
            <a:extLst>
              <a:ext uri="{FF2B5EF4-FFF2-40B4-BE49-F238E27FC236}">
                <a16:creationId xmlns:a16="http://schemas.microsoft.com/office/drawing/2014/main" id="{78BA1A93-3178-92FD-D543-6A8D9827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9"/>
          </p:nvPr>
        </p:nvSpPr>
        <p:spPr>
          <a:xfrm>
            <a:off x="376528" y="4306994"/>
            <a:ext cx="5558288" cy="143402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24" name="Textplatzhalter 10" descr="Platzhalter für eine Headline">
            <a:extLst>
              <a:ext uri="{FF2B5EF4-FFF2-40B4-BE49-F238E27FC236}">
                <a16:creationId xmlns:a16="http://schemas.microsoft.com/office/drawing/2014/main" id="{87D1305C-E50A-3FD9-FFD4-AB4C4EA66F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6293576" y="1519756"/>
            <a:ext cx="1657226" cy="320928"/>
          </a:xfrm>
        </p:spPr>
        <p:txBody>
          <a:bodyPr/>
          <a:lstStyle>
            <a:lvl1pPr marL="0" indent="0">
              <a:buNone/>
              <a:defRPr lang="de-DE" sz="3237" b="0" i="0" kern="12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23" name="Textplatzhalter 2" descr="Platzhalter für Text">
            <a:extLst>
              <a:ext uri="{FF2B5EF4-FFF2-40B4-BE49-F238E27FC236}">
                <a16:creationId xmlns:a16="http://schemas.microsoft.com/office/drawing/2014/main" id="{C13FB3DA-23C1-A550-E34C-3D7E21E419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/>
          </p:nvPr>
        </p:nvSpPr>
        <p:spPr>
          <a:xfrm>
            <a:off x="6293577" y="1903817"/>
            <a:ext cx="5558288" cy="143402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26" name="Textplatzhalter 8" descr="Platzhalter für eine Headline">
            <a:extLst>
              <a:ext uri="{FF2B5EF4-FFF2-40B4-BE49-F238E27FC236}">
                <a16:creationId xmlns:a16="http://schemas.microsoft.com/office/drawing/2014/main" id="{6186825C-A646-42AE-86BF-CF8950EC78E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 hasCustomPrompt="1"/>
          </p:nvPr>
        </p:nvSpPr>
        <p:spPr>
          <a:xfrm>
            <a:off x="6293576" y="3922934"/>
            <a:ext cx="1657226" cy="320928"/>
          </a:xfrm>
        </p:spPr>
        <p:txBody>
          <a:bodyPr/>
          <a:lstStyle>
            <a:lvl1pPr marL="0" indent="0">
              <a:buNone/>
              <a:defRPr lang="de-DE" sz="3237" b="0" i="0" kern="12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25" name="Textplatzhalter 4" descr="Platzhalter für Text">
            <a:extLst>
              <a:ext uri="{FF2B5EF4-FFF2-40B4-BE49-F238E27FC236}">
                <a16:creationId xmlns:a16="http://schemas.microsoft.com/office/drawing/2014/main" id="{397DE1E7-DDBE-7116-972D-E6AD60E0AF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/>
          </p:nvPr>
        </p:nvSpPr>
        <p:spPr>
          <a:xfrm>
            <a:off x="6293577" y="4306994"/>
            <a:ext cx="5558288" cy="143402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89BD7F6-A224-243C-C2E7-1B2891A9F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3348" y="5950871"/>
            <a:ext cx="887077" cy="75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119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ssage mit Zah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latzhalter für den Folientitel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76530" y="340580"/>
            <a:ext cx="6752692" cy="842490"/>
          </a:xfrm>
        </p:spPr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15" name="Textplatzhalter 14" descr="Platzhalter für Text">
            <a:extLst>
              <a:ext uri="{FF2B5EF4-FFF2-40B4-BE49-F238E27FC236}">
                <a16:creationId xmlns:a16="http://schemas.microsoft.com/office/drawing/2014/main" id="{1CED92D3-2003-8C8B-AB8A-5FF542B7486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376527" y="1631475"/>
            <a:ext cx="6752695" cy="3954493"/>
          </a:xfrm>
        </p:spPr>
        <p:txBody>
          <a:bodyPr anchor="ctr" anchorCtr="0"/>
          <a:lstStyle>
            <a:lvl1pPr marL="0" indent="0">
              <a:lnSpc>
                <a:spcPts val="5577"/>
              </a:lnSpc>
              <a:spcBef>
                <a:spcPts val="5577"/>
              </a:spcBef>
              <a:buNone/>
              <a:defRPr sz="5577" b="0" i="0">
                <a:solidFill>
                  <a:schemeClr val="accent3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Aussage die genau fünf Zeilen lang sein sollte und hervorgehoben ist. Rechts ausgewählte Daten.</a:t>
            </a: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04B88A46-EE6E-78F9-D39A-18BC495FC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663400" y="1"/>
            <a:ext cx="4535448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793" dirty="0"/>
          </a:p>
        </p:txBody>
      </p:sp>
      <p:sp>
        <p:nvSpPr>
          <p:cNvPr id="24" name="Textplatzhalter 1" descr="Platzhalter für eine hervorgehobene Zahl/Wert">
            <a:extLst>
              <a:ext uri="{FF2B5EF4-FFF2-40B4-BE49-F238E27FC236}">
                <a16:creationId xmlns:a16="http://schemas.microsoft.com/office/drawing/2014/main" id="{87D1305C-E50A-3FD9-FFD4-AB4C4EA66F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8332147" y="1806415"/>
            <a:ext cx="3419567" cy="522645"/>
          </a:xfrm>
        </p:spPr>
        <p:txBody>
          <a:bodyPr/>
          <a:lstStyle>
            <a:lvl1pPr marL="0" indent="0">
              <a:lnSpc>
                <a:spcPts val="5577"/>
              </a:lnSpc>
              <a:spcBef>
                <a:spcPts val="5577"/>
              </a:spcBef>
              <a:buNone/>
              <a:defRPr sz="5577" b="0" i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Zahl/Wert</a:t>
            </a:r>
          </a:p>
        </p:txBody>
      </p:sp>
      <p:sp>
        <p:nvSpPr>
          <p:cNvPr id="23" name="Textplatzhalter 2" descr="Platzhalter für den Text zur hervorgehobenen Zahl/Wert">
            <a:extLst>
              <a:ext uri="{FF2B5EF4-FFF2-40B4-BE49-F238E27FC236}">
                <a16:creationId xmlns:a16="http://schemas.microsoft.com/office/drawing/2014/main" id="{C13FB3DA-23C1-A550-E34C-3D7E21E419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8332149" y="2385278"/>
            <a:ext cx="3068373" cy="319984"/>
          </a:xfrm>
        </p:spPr>
        <p:txBody>
          <a:bodyPr/>
          <a:lstStyle>
            <a:lvl1pPr marL="0" indent="0">
              <a:lnSpc>
                <a:spcPts val="2739"/>
              </a:lnSpc>
              <a:spcBef>
                <a:spcPts val="2739"/>
              </a:spcBef>
              <a:buNone/>
              <a:defRPr sz="2241" b="0">
                <a:latin typeface="Roboto Bold" panose="02000000000000000000" pitchFamily="2" charset="0"/>
                <a:ea typeface="Roboto Bold" panose="02000000000000000000" pitchFamily="2" charset="0"/>
              </a:defRPr>
            </a:lvl1pPr>
          </a:lstStyle>
          <a:p>
            <a:pPr lvl="0"/>
            <a:r>
              <a:rPr lang="de-DE" dirty="0"/>
              <a:t>Beschreibung</a:t>
            </a:r>
          </a:p>
        </p:txBody>
      </p:sp>
      <p:cxnSp>
        <p:nvCxnSpPr>
          <p:cNvPr id="31" name="Gerade Verbindung 30">
            <a:extLst>
              <a:ext uri="{FF2B5EF4-FFF2-40B4-BE49-F238E27FC236}">
                <a16:creationId xmlns:a16="http://schemas.microsoft.com/office/drawing/2014/main" id="{E42C6CC4-14F8-68DB-7FFF-5CEF42AD6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32150" y="2996427"/>
            <a:ext cx="2315594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Textplatzhalter 3" descr="Platzhalter für eine Zahl/Wert 1">
            <a:extLst>
              <a:ext uri="{FF2B5EF4-FFF2-40B4-BE49-F238E27FC236}">
                <a16:creationId xmlns:a16="http://schemas.microsoft.com/office/drawing/2014/main" id="{BC331BE4-F831-50E3-B54D-E049A779EF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 hasCustomPrompt="1"/>
          </p:nvPr>
        </p:nvSpPr>
        <p:spPr>
          <a:xfrm>
            <a:off x="8332150" y="3283494"/>
            <a:ext cx="3068372" cy="363418"/>
          </a:xfrm>
        </p:spPr>
        <p:txBody>
          <a:bodyPr/>
          <a:lstStyle>
            <a:lvl1pPr marL="0" indent="0">
              <a:lnSpc>
                <a:spcPts val="3834"/>
              </a:lnSpc>
              <a:spcBef>
                <a:spcPts val="3834"/>
              </a:spcBef>
              <a:buNone/>
              <a:defRPr sz="3834" b="0" i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Zahl/Wert</a:t>
            </a:r>
          </a:p>
        </p:txBody>
      </p:sp>
      <p:sp>
        <p:nvSpPr>
          <p:cNvPr id="33" name="Textplatzhalter 4" descr="Platzhalter für den Text zur Zahl/Wert 1">
            <a:extLst>
              <a:ext uri="{FF2B5EF4-FFF2-40B4-BE49-F238E27FC236}">
                <a16:creationId xmlns:a16="http://schemas.microsoft.com/office/drawing/2014/main" id="{E20F099B-565B-E682-0FD4-FA9E3ABBE7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8332150" y="3684917"/>
            <a:ext cx="3068372" cy="272804"/>
          </a:xfrm>
        </p:spPr>
        <p:txBody>
          <a:bodyPr/>
          <a:lstStyle>
            <a:lvl1pPr marL="0" indent="0">
              <a:lnSpc>
                <a:spcPts val="2739"/>
              </a:lnSpc>
              <a:spcBef>
                <a:spcPts val="2739"/>
              </a:spcBef>
              <a:buNone/>
              <a:defRPr sz="2241" b="0"/>
            </a:lvl1pPr>
          </a:lstStyle>
          <a:p>
            <a:pPr lvl="0"/>
            <a:r>
              <a:rPr lang="de-DE" dirty="0"/>
              <a:t>Beschreibung</a:t>
            </a:r>
          </a:p>
        </p:txBody>
      </p:sp>
      <p:cxnSp>
        <p:nvCxnSpPr>
          <p:cNvPr id="32" name="Gerade Verbindung 31">
            <a:extLst>
              <a:ext uri="{FF2B5EF4-FFF2-40B4-BE49-F238E27FC236}">
                <a16:creationId xmlns:a16="http://schemas.microsoft.com/office/drawing/2014/main" id="{090D4C57-31D7-88E6-09FC-FFF060F03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32150" y="4252985"/>
            <a:ext cx="2315594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Textplatzhalter 12" descr="Platzhalter für eine Zahl/Wert 2">
            <a:extLst>
              <a:ext uri="{FF2B5EF4-FFF2-40B4-BE49-F238E27FC236}">
                <a16:creationId xmlns:a16="http://schemas.microsoft.com/office/drawing/2014/main" id="{1375EB93-D96E-7023-02E1-C0C19E581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6" hasCustomPrompt="1"/>
          </p:nvPr>
        </p:nvSpPr>
        <p:spPr>
          <a:xfrm>
            <a:off x="8332150" y="4544153"/>
            <a:ext cx="2992904" cy="363418"/>
          </a:xfrm>
        </p:spPr>
        <p:txBody>
          <a:bodyPr/>
          <a:lstStyle>
            <a:lvl1pPr marL="0" indent="0">
              <a:lnSpc>
                <a:spcPts val="3834"/>
              </a:lnSpc>
              <a:spcBef>
                <a:spcPts val="3834"/>
              </a:spcBef>
              <a:buNone/>
              <a:defRPr sz="3834" b="0" i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Zahl/Wert</a:t>
            </a:r>
          </a:p>
        </p:txBody>
      </p:sp>
      <p:sp>
        <p:nvSpPr>
          <p:cNvPr id="35" name="Textplatzhalter 18" descr="Platzhalter für den Text zur Zahl/Wert 2">
            <a:extLst>
              <a:ext uri="{FF2B5EF4-FFF2-40B4-BE49-F238E27FC236}">
                <a16:creationId xmlns:a16="http://schemas.microsoft.com/office/drawing/2014/main" id="{32EF2894-C885-02A3-3C70-EF19493121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5" hasCustomPrompt="1"/>
          </p:nvPr>
        </p:nvSpPr>
        <p:spPr>
          <a:xfrm>
            <a:off x="8332149" y="4945576"/>
            <a:ext cx="2847318" cy="272804"/>
          </a:xfrm>
        </p:spPr>
        <p:txBody>
          <a:bodyPr/>
          <a:lstStyle>
            <a:lvl1pPr marL="0" indent="0">
              <a:lnSpc>
                <a:spcPts val="2739"/>
              </a:lnSpc>
              <a:spcBef>
                <a:spcPts val="2739"/>
              </a:spcBef>
              <a:buNone/>
              <a:defRPr sz="2241" b="0"/>
            </a:lvl1pPr>
          </a:lstStyle>
          <a:p>
            <a:pPr lvl="0"/>
            <a:r>
              <a:rPr lang="de-DE" dirty="0"/>
              <a:t>Beschreibung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0F8B48A6-3EA2-AF6A-DD65-C56EA3210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3348" y="5950871"/>
            <a:ext cx="887077" cy="75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15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Zah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descr="Platzhalter für den Folientitel">
            <a:extLst>
              <a:ext uri="{FF2B5EF4-FFF2-40B4-BE49-F238E27FC236}">
                <a16:creationId xmlns:a16="http://schemas.microsoft.com/office/drawing/2014/main" id="{9F7F0865-4E22-FDA0-0C5B-44FABE77AF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76530" y="340582"/>
            <a:ext cx="11459523" cy="339254"/>
          </a:xfrm>
        </p:spPr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 dirty="0" err="1"/>
              <a:t>Folientitel</a:t>
            </a:r>
            <a:endParaRPr lang="en-US" dirty="0"/>
          </a:p>
        </p:txBody>
      </p:sp>
      <p:sp>
        <p:nvSpPr>
          <p:cNvPr id="11" name="Bildplatzhalter 7" descr="Bildplatzhalter">
            <a:extLst>
              <a:ext uri="{FF2B5EF4-FFF2-40B4-BE49-F238E27FC236}">
                <a16:creationId xmlns:a16="http://schemas.microsoft.com/office/drawing/2014/main" id="{21BBD80A-66DF-AABE-1BAE-F81AECD415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2" hasCustomPrompt="1"/>
          </p:nvPr>
        </p:nvSpPr>
        <p:spPr>
          <a:xfrm>
            <a:off x="376527" y="932116"/>
            <a:ext cx="11459523" cy="3502560"/>
          </a:xfrm>
          <a:prstGeom prst="round2SameRect">
            <a:avLst>
              <a:gd name="adj1" fmla="val 1624"/>
              <a:gd name="adj2" fmla="val 0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9" name="Ecken des Rechtecks auf der gleichen Seite abrunden 8">
            <a:extLst>
              <a:ext uri="{FF2B5EF4-FFF2-40B4-BE49-F238E27FC236}">
                <a16:creationId xmlns:a16="http://schemas.microsoft.com/office/drawing/2014/main" id="{CDA36B2A-AC97-937A-98A4-7C0A08679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76525" y="4435992"/>
            <a:ext cx="11459523" cy="1299418"/>
          </a:xfrm>
          <a:prstGeom prst="round2SameRect">
            <a:avLst>
              <a:gd name="adj1" fmla="val 0"/>
              <a:gd name="adj2" fmla="val 51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3">
              <a:noFill/>
            </a:endParaRPr>
          </a:p>
        </p:txBody>
      </p:sp>
      <p:sp>
        <p:nvSpPr>
          <p:cNvPr id="17" name="Textplatzhalter 1" descr="Platzhalter für eine Zahl/Wert 1">
            <a:extLst>
              <a:ext uri="{FF2B5EF4-FFF2-40B4-BE49-F238E27FC236}">
                <a16:creationId xmlns:a16="http://schemas.microsoft.com/office/drawing/2014/main" id="{768012D9-03F8-A161-2644-153C6EEFFF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638718" y="4661537"/>
            <a:ext cx="3068374" cy="496841"/>
          </a:xfrm>
        </p:spPr>
        <p:txBody>
          <a:bodyPr/>
          <a:lstStyle>
            <a:lvl1pPr marL="0" indent="0" algn="ctr">
              <a:lnSpc>
                <a:spcPts val="5577"/>
              </a:lnSpc>
              <a:spcBef>
                <a:spcPts val="5577"/>
              </a:spcBef>
              <a:buNone/>
              <a:defRPr sz="5577" b="0" i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Zahl/Wert</a:t>
            </a:r>
          </a:p>
        </p:txBody>
      </p:sp>
      <p:sp>
        <p:nvSpPr>
          <p:cNvPr id="16" name="Textplatzhalter 2" descr="Platzhalter für den Text zur Zahl/Wert 1">
            <a:extLst>
              <a:ext uri="{FF2B5EF4-FFF2-40B4-BE49-F238E27FC236}">
                <a16:creationId xmlns:a16="http://schemas.microsoft.com/office/drawing/2014/main" id="{0C8874EE-0BDA-83A1-E77E-36A62A1563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638720" y="5235746"/>
            <a:ext cx="3068373" cy="272804"/>
          </a:xfrm>
        </p:spPr>
        <p:txBody>
          <a:bodyPr/>
          <a:lstStyle>
            <a:lvl1pPr marL="0" indent="0" algn="ctr">
              <a:lnSpc>
                <a:spcPts val="2540"/>
              </a:lnSpc>
              <a:spcBef>
                <a:spcPts val="2540"/>
              </a:spcBef>
              <a:buNone/>
              <a:defRPr sz="2241" b="0"/>
            </a:lvl1pPr>
          </a:lstStyle>
          <a:p>
            <a:pPr lvl="0"/>
            <a:r>
              <a:rPr lang="de-DE" dirty="0"/>
              <a:t>Beschreibung</a:t>
            </a:r>
          </a:p>
        </p:txBody>
      </p:sp>
      <p:cxnSp>
        <p:nvCxnSpPr>
          <p:cNvPr id="22" name="Gerade Verbindung 21">
            <a:extLst>
              <a:ext uri="{FF2B5EF4-FFF2-40B4-BE49-F238E27FC236}">
                <a16:creationId xmlns:a16="http://schemas.microsoft.com/office/drawing/2014/main" id="{EC0093DD-B32A-ACAA-8463-B513063F31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4131558" y="4629632"/>
            <a:ext cx="0" cy="93644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Textplatzhalter 4" descr="Platzhalter für eine Zahl/Wert 2">
            <a:extLst>
              <a:ext uri="{FF2B5EF4-FFF2-40B4-BE49-F238E27FC236}">
                <a16:creationId xmlns:a16="http://schemas.microsoft.com/office/drawing/2014/main" id="{40D0B179-C83C-F50F-4E45-4BDB9A6C87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6" hasCustomPrompt="1"/>
          </p:nvPr>
        </p:nvSpPr>
        <p:spPr>
          <a:xfrm>
            <a:off x="4556024" y="4661537"/>
            <a:ext cx="3068374" cy="496841"/>
          </a:xfrm>
        </p:spPr>
        <p:txBody>
          <a:bodyPr/>
          <a:lstStyle>
            <a:lvl1pPr marL="0" indent="0" algn="ctr">
              <a:lnSpc>
                <a:spcPts val="5577"/>
              </a:lnSpc>
              <a:spcBef>
                <a:spcPts val="5577"/>
              </a:spcBef>
              <a:buNone/>
              <a:defRPr lang="de-DE" sz="5577" b="0" i="0" kern="12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Zahl/Wert</a:t>
            </a:r>
          </a:p>
        </p:txBody>
      </p:sp>
      <p:sp>
        <p:nvSpPr>
          <p:cNvPr id="18" name="Textplatzhalter 8" descr="Platzhalter für den Text zur Zahl/Wert 2">
            <a:extLst>
              <a:ext uri="{FF2B5EF4-FFF2-40B4-BE49-F238E27FC236}">
                <a16:creationId xmlns:a16="http://schemas.microsoft.com/office/drawing/2014/main" id="{1D441ECD-679C-57F7-0DC7-82B43C76C3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4556023" y="5235745"/>
            <a:ext cx="3068373" cy="272804"/>
          </a:xfrm>
        </p:spPr>
        <p:txBody>
          <a:bodyPr/>
          <a:lstStyle>
            <a:lvl1pPr marL="0" indent="0" algn="ctr">
              <a:lnSpc>
                <a:spcPts val="2540"/>
              </a:lnSpc>
              <a:spcBef>
                <a:spcPts val="2540"/>
              </a:spcBef>
              <a:buNone/>
              <a:defRPr sz="2241" b="0"/>
            </a:lvl1pPr>
          </a:lstStyle>
          <a:p>
            <a:pPr lvl="0"/>
            <a:r>
              <a:rPr lang="de-DE" dirty="0"/>
              <a:t>Beschreibung</a:t>
            </a:r>
          </a:p>
        </p:txBody>
      </p:sp>
      <p:cxnSp>
        <p:nvCxnSpPr>
          <p:cNvPr id="29" name="Gerade Verbindung 28">
            <a:extLst>
              <a:ext uri="{FF2B5EF4-FFF2-40B4-BE49-F238E27FC236}">
                <a16:creationId xmlns:a16="http://schemas.microsoft.com/office/drawing/2014/main" id="{A5E5C747-4C47-B2DF-8D0E-35CE56EF09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048864" y="4629632"/>
            <a:ext cx="0" cy="93644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platzhalter 14" descr="Platzhalter für eine Zahl/Wert 3">
            <a:extLst>
              <a:ext uri="{FF2B5EF4-FFF2-40B4-BE49-F238E27FC236}">
                <a16:creationId xmlns:a16="http://schemas.microsoft.com/office/drawing/2014/main" id="{A0F76C2D-6CA0-3B4B-9F01-2E9F2E5454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7" hasCustomPrompt="1"/>
          </p:nvPr>
        </p:nvSpPr>
        <p:spPr>
          <a:xfrm>
            <a:off x="8473330" y="4661537"/>
            <a:ext cx="3068374" cy="496841"/>
          </a:xfrm>
        </p:spPr>
        <p:txBody>
          <a:bodyPr/>
          <a:lstStyle>
            <a:lvl1pPr marL="0" indent="0" algn="ctr">
              <a:lnSpc>
                <a:spcPts val="5577"/>
              </a:lnSpc>
              <a:spcBef>
                <a:spcPts val="5577"/>
              </a:spcBef>
              <a:buNone/>
              <a:defRPr sz="5577" b="0" i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de-DE" dirty="0"/>
              <a:t>Zahl/Wert</a:t>
            </a:r>
          </a:p>
        </p:txBody>
      </p:sp>
      <p:sp>
        <p:nvSpPr>
          <p:cNvPr id="20" name="Textplatzhalter 18" descr="Platzhalter für den Text zur Zahl/Wert 3">
            <a:extLst>
              <a:ext uri="{FF2B5EF4-FFF2-40B4-BE49-F238E27FC236}">
                <a16:creationId xmlns:a16="http://schemas.microsoft.com/office/drawing/2014/main" id="{E26CA04D-FA9B-4440-A307-DC0C7A8E9F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5" hasCustomPrompt="1"/>
          </p:nvPr>
        </p:nvSpPr>
        <p:spPr>
          <a:xfrm>
            <a:off x="8473330" y="5235745"/>
            <a:ext cx="3068373" cy="272804"/>
          </a:xfrm>
        </p:spPr>
        <p:txBody>
          <a:bodyPr/>
          <a:lstStyle>
            <a:lvl1pPr marL="0" indent="0" algn="ctr">
              <a:lnSpc>
                <a:spcPts val="2540"/>
              </a:lnSpc>
              <a:spcBef>
                <a:spcPts val="2540"/>
              </a:spcBef>
              <a:buNone/>
              <a:defRPr sz="2241" b="0"/>
            </a:lvl1pPr>
          </a:lstStyle>
          <a:p>
            <a:pPr lvl="0"/>
            <a:r>
              <a:rPr lang="de-DE" dirty="0"/>
              <a:t>Beschreibung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97731-214C-D2F9-65F7-37248782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C66B7F07-EE36-4023-7FD1-F247C06F8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3348" y="5950871"/>
            <a:ext cx="887077" cy="75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84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Au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ihandform 13" descr="Bildplatzhalter">
            <a:extLst>
              <a:ext uri="{FF2B5EF4-FFF2-40B4-BE49-F238E27FC236}">
                <a16:creationId xmlns:a16="http://schemas.microsoft.com/office/drawing/2014/main" id="{00CC6D26-9126-50C1-94DD-AF5F463192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5" hasCustomPrompt="1"/>
          </p:nvPr>
        </p:nvSpPr>
        <p:spPr>
          <a:xfrm>
            <a:off x="376527" y="362091"/>
            <a:ext cx="6309053" cy="5374008"/>
          </a:xfrm>
          <a:custGeom>
            <a:avLst/>
            <a:gdLst>
              <a:gd name="connsiteX0" fmla="*/ 62131 w 6889622"/>
              <a:gd name="connsiteY0" fmla="*/ 0 h 5503153"/>
              <a:gd name="connsiteX1" fmla="*/ 155402 w 6889622"/>
              <a:gd name="connsiteY1" fmla="*/ 0 h 5503153"/>
              <a:gd name="connsiteX2" fmla="*/ 6827491 w 6889622"/>
              <a:gd name="connsiteY2" fmla="*/ 0 h 5503153"/>
              <a:gd name="connsiteX3" fmla="*/ 6889622 w 6889622"/>
              <a:gd name="connsiteY3" fmla="*/ 0 h 5503153"/>
              <a:gd name="connsiteX4" fmla="*/ 6889622 w 6889622"/>
              <a:gd name="connsiteY4" fmla="*/ 62131 h 5503153"/>
              <a:gd name="connsiteX5" fmla="*/ 6889622 w 6889622"/>
              <a:gd name="connsiteY5" fmla="*/ 5441022 h 5503153"/>
              <a:gd name="connsiteX6" fmla="*/ 6889622 w 6889622"/>
              <a:gd name="connsiteY6" fmla="*/ 5503153 h 5503153"/>
              <a:gd name="connsiteX7" fmla="*/ 6827491 w 6889622"/>
              <a:gd name="connsiteY7" fmla="*/ 5503153 h 5503153"/>
              <a:gd name="connsiteX8" fmla="*/ 155402 w 6889622"/>
              <a:gd name="connsiteY8" fmla="*/ 5503153 h 5503153"/>
              <a:gd name="connsiteX9" fmla="*/ 62131 w 6889622"/>
              <a:gd name="connsiteY9" fmla="*/ 5503153 h 5503153"/>
              <a:gd name="connsiteX10" fmla="*/ 0 w 6889622"/>
              <a:gd name="connsiteY10" fmla="*/ 5441022 h 5503153"/>
              <a:gd name="connsiteX11" fmla="*/ 0 w 6889622"/>
              <a:gd name="connsiteY11" fmla="*/ 62131 h 5503153"/>
              <a:gd name="connsiteX12" fmla="*/ 62131 w 6889622"/>
              <a:gd name="connsiteY12" fmla="*/ 0 h 550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9622" h="5503153">
                <a:moveTo>
                  <a:pt x="62131" y="0"/>
                </a:moveTo>
                <a:lnTo>
                  <a:pt x="155402" y="0"/>
                </a:lnTo>
                <a:lnTo>
                  <a:pt x="6827491" y="0"/>
                </a:lnTo>
                <a:lnTo>
                  <a:pt x="6889622" y="0"/>
                </a:lnTo>
                <a:lnTo>
                  <a:pt x="6889622" y="62131"/>
                </a:lnTo>
                <a:lnTo>
                  <a:pt x="6889622" y="5441022"/>
                </a:lnTo>
                <a:lnTo>
                  <a:pt x="6889622" y="5503153"/>
                </a:lnTo>
                <a:lnTo>
                  <a:pt x="6827491" y="5503153"/>
                </a:lnTo>
                <a:lnTo>
                  <a:pt x="155402" y="5503153"/>
                </a:lnTo>
                <a:lnTo>
                  <a:pt x="62131" y="5503153"/>
                </a:lnTo>
                <a:cubicBezTo>
                  <a:pt x="27817" y="5503153"/>
                  <a:pt x="0" y="5475336"/>
                  <a:pt x="0" y="5441022"/>
                </a:cubicBezTo>
                <a:lnTo>
                  <a:pt x="0" y="62131"/>
                </a:lnTo>
                <a:cubicBezTo>
                  <a:pt x="0" y="27817"/>
                  <a:pt x="27817" y="0"/>
                  <a:pt x="6213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21" name="Freihandform 20">
            <a:extLst>
              <a:ext uri="{FF2B5EF4-FFF2-40B4-BE49-F238E27FC236}">
                <a16:creationId xmlns:a16="http://schemas.microsoft.com/office/drawing/2014/main" id="{C1EDC5A6-3744-5EA9-22E2-74E2F003A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685581" y="362091"/>
            <a:ext cx="5150471" cy="5374008"/>
          </a:xfrm>
          <a:custGeom>
            <a:avLst/>
            <a:gdLst>
              <a:gd name="connsiteX0" fmla="*/ 0 w 4614667"/>
              <a:gd name="connsiteY0" fmla="*/ 0 h 5504400"/>
              <a:gd name="connsiteX1" fmla="*/ 54776 w 4614667"/>
              <a:gd name="connsiteY1" fmla="*/ 0 h 5504400"/>
              <a:gd name="connsiteX2" fmla="*/ 3876631 w 4614667"/>
              <a:gd name="connsiteY2" fmla="*/ 0 h 5504400"/>
              <a:gd name="connsiteX3" fmla="*/ 4559891 w 4614667"/>
              <a:gd name="connsiteY3" fmla="*/ 0 h 5504400"/>
              <a:gd name="connsiteX4" fmla="*/ 4614667 w 4614667"/>
              <a:gd name="connsiteY4" fmla="*/ 54776 h 5504400"/>
              <a:gd name="connsiteX5" fmla="*/ 4614667 w 4614667"/>
              <a:gd name="connsiteY5" fmla="*/ 5449624 h 5504400"/>
              <a:gd name="connsiteX6" fmla="*/ 4559891 w 4614667"/>
              <a:gd name="connsiteY6" fmla="*/ 5504400 h 5504400"/>
              <a:gd name="connsiteX7" fmla="*/ 3876631 w 4614667"/>
              <a:gd name="connsiteY7" fmla="*/ 5504400 h 5504400"/>
              <a:gd name="connsiteX8" fmla="*/ 54776 w 4614667"/>
              <a:gd name="connsiteY8" fmla="*/ 5504400 h 5504400"/>
              <a:gd name="connsiteX9" fmla="*/ 0 w 4614667"/>
              <a:gd name="connsiteY9" fmla="*/ 5504400 h 5504400"/>
              <a:gd name="connsiteX10" fmla="*/ 0 w 4614667"/>
              <a:gd name="connsiteY10" fmla="*/ 5449624 h 5504400"/>
              <a:gd name="connsiteX11" fmla="*/ 0 w 4614667"/>
              <a:gd name="connsiteY11" fmla="*/ 54776 h 550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14667" h="5504400">
                <a:moveTo>
                  <a:pt x="0" y="0"/>
                </a:moveTo>
                <a:lnTo>
                  <a:pt x="54776" y="0"/>
                </a:lnTo>
                <a:lnTo>
                  <a:pt x="3876631" y="0"/>
                </a:lnTo>
                <a:lnTo>
                  <a:pt x="4559891" y="0"/>
                </a:lnTo>
                <a:cubicBezTo>
                  <a:pt x="4590143" y="0"/>
                  <a:pt x="4614667" y="24524"/>
                  <a:pt x="4614667" y="54776"/>
                </a:cubicBezTo>
                <a:lnTo>
                  <a:pt x="4614667" y="5449624"/>
                </a:lnTo>
                <a:cubicBezTo>
                  <a:pt x="4614667" y="5479876"/>
                  <a:pt x="4590143" y="5504400"/>
                  <a:pt x="4559891" y="5504400"/>
                </a:cubicBezTo>
                <a:lnTo>
                  <a:pt x="3876631" y="5504400"/>
                </a:lnTo>
                <a:lnTo>
                  <a:pt x="54776" y="5504400"/>
                </a:lnTo>
                <a:lnTo>
                  <a:pt x="0" y="5504400"/>
                </a:lnTo>
                <a:lnTo>
                  <a:pt x="0" y="5449624"/>
                </a:lnTo>
                <a:lnTo>
                  <a:pt x="0" y="54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793" dirty="0">
              <a:noFill/>
            </a:endParaRPr>
          </a:p>
        </p:txBody>
      </p:sp>
      <p:sp>
        <p:nvSpPr>
          <p:cNvPr id="3" name="Titel 9" descr="Platzhalter für Text">
            <a:extLst>
              <a:ext uri="{FF2B5EF4-FFF2-40B4-BE49-F238E27FC236}">
                <a16:creationId xmlns:a16="http://schemas.microsoft.com/office/drawing/2014/main" id="{3A810514-5D3B-349B-9D31-3C917DAEB2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077243" y="801688"/>
            <a:ext cx="4517775" cy="4494817"/>
          </a:xfrm>
        </p:spPr>
        <p:txBody>
          <a:bodyPr anchor="ctr" anchorCtr="0"/>
          <a:lstStyle>
            <a:lvl1pPr>
              <a:lnSpc>
                <a:spcPts val="5577"/>
              </a:lnSpc>
              <a:defRPr sz="5577" cap="none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de-DE" dirty="0"/>
              <a:t>Aussage die auch mehr als vier Zeilen lang sein kann und hervorgehoben ist 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D379147F-F337-1F4A-28D4-9E1BE21DD2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4"/>
          </p:nvPr>
        </p:nvSpPr>
        <p:spPr/>
        <p:txBody>
          <a:bodyPr/>
          <a:lstStyle/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450CBDC-0820-A73E-2F11-5AB23D953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3348" y="5950871"/>
            <a:ext cx="887077" cy="75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9295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ihandform 29" descr="Bildplatzhalter">
            <a:extLst>
              <a:ext uri="{FF2B5EF4-FFF2-40B4-BE49-F238E27FC236}">
                <a16:creationId xmlns:a16="http://schemas.microsoft.com/office/drawing/2014/main" id="{124D9F66-0D23-BB06-C9E9-61294D0178C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6" hasCustomPrompt="1"/>
          </p:nvPr>
        </p:nvSpPr>
        <p:spPr>
          <a:xfrm>
            <a:off x="179300" y="179252"/>
            <a:ext cx="4286506" cy="6499718"/>
          </a:xfrm>
          <a:custGeom>
            <a:avLst/>
            <a:gdLst>
              <a:gd name="connsiteX0" fmla="*/ 62592 w 5544000"/>
              <a:gd name="connsiteY0" fmla="*/ 0 h 6526800"/>
              <a:gd name="connsiteX1" fmla="*/ 137500 w 5544000"/>
              <a:gd name="connsiteY1" fmla="*/ 0 h 6526800"/>
              <a:gd name="connsiteX2" fmla="*/ 5481408 w 5544000"/>
              <a:gd name="connsiteY2" fmla="*/ 0 h 6526800"/>
              <a:gd name="connsiteX3" fmla="*/ 5544000 w 5544000"/>
              <a:gd name="connsiteY3" fmla="*/ 0 h 6526800"/>
              <a:gd name="connsiteX4" fmla="*/ 5544000 w 5544000"/>
              <a:gd name="connsiteY4" fmla="*/ 62592 h 6526800"/>
              <a:gd name="connsiteX5" fmla="*/ 5544000 w 5544000"/>
              <a:gd name="connsiteY5" fmla="*/ 6464208 h 6526800"/>
              <a:gd name="connsiteX6" fmla="*/ 5544000 w 5544000"/>
              <a:gd name="connsiteY6" fmla="*/ 6526800 h 6526800"/>
              <a:gd name="connsiteX7" fmla="*/ 5481408 w 5544000"/>
              <a:gd name="connsiteY7" fmla="*/ 6526800 h 6526800"/>
              <a:gd name="connsiteX8" fmla="*/ 137500 w 5544000"/>
              <a:gd name="connsiteY8" fmla="*/ 6526800 h 6526800"/>
              <a:gd name="connsiteX9" fmla="*/ 62592 w 5544000"/>
              <a:gd name="connsiteY9" fmla="*/ 6526800 h 6526800"/>
              <a:gd name="connsiteX10" fmla="*/ 0 w 5544000"/>
              <a:gd name="connsiteY10" fmla="*/ 6464208 h 6526800"/>
              <a:gd name="connsiteX11" fmla="*/ 0 w 5544000"/>
              <a:gd name="connsiteY11" fmla="*/ 62592 h 6526800"/>
              <a:gd name="connsiteX12" fmla="*/ 62592 w 5544000"/>
              <a:gd name="connsiteY12" fmla="*/ 0 h 652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544000" h="6526800">
                <a:moveTo>
                  <a:pt x="62592" y="0"/>
                </a:moveTo>
                <a:lnTo>
                  <a:pt x="137500" y="0"/>
                </a:lnTo>
                <a:lnTo>
                  <a:pt x="5481408" y="0"/>
                </a:lnTo>
                <a:lnTo>
                  <a:pt x="5544000" y="0"/>
                </a:lnTo>
                <a:lnTo>
                  <a:pt x="5544000" y="62592"/>
                </a:lnTo>
                <a:lnTo>
                  <a:pt x="5544000" y="6464208"/>
                </a:lnTo>
                <a:lnTo>
                  <a:pt x="5544000" y="6526800"/>
                </a:lnTo>
                <a:lnTo>
                  <a:pt x="5481408" y="6526800"/>
                </a:lnTo>
                <a:lnTo>
                  <a:pt x="137500" y="6526800"/>
                </a:lnTo>
                <a:lnTo>
                  <a:pt x="62592" y="6526800"/>
                </a:lnTo>
                <a:cubicBezTo>
                  <a:pt x="28023" y="6526800"/>
                  <a:pt x="0" y="6498777"/>
                  <a:pt x="0" y="6464208"/>
                </a:cubicBezTo>
                <a:lnTo>
                  <a:pt x="0" y="62592"/>
                </a:lnTo>
                <a:cubicBezTo>
                  <a:pt x="0" y="28023"/>
                  <a:pt x="28023" y="0"/>
                  <a:pt x="6259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32" name="Freihandform 31">
            <a:extLst>
              <a:ext uri="{FF2B5EF4-FFF2-40B4-BE49-F238E27FC236}">
                <a16:creationId xmlns:a16="http://schemas.microsoft.com/office/drawing/2014/main" id="{98B477E9-13F2-8ED1-823D-268EE5C8F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466348" y="176510"/>
            <a:ext cx="7546352" cy="6499718"/>
          </a:xfrm>
          <a:custGeom>
            <a:avLst/>
            <a:gdLst>
              <a:gd name="connsiteX0" fmla="*/ 0 w 6335080"/>
              <a:gd name="connsiteY0" fmla="*/ 0 h 6526800"/>
              <a:gd name="connsiteX1" fmla="*/ 6278819 w 6335080"/>
              <a:gd name="connsiteY1" fmla="*/ 0 h 6526800"/>
              <a:gd name="connsiteX2" fmla="*/ 6335080 w 6335080"/>
              <a:gd name="connsiteY2" fmla="*/ 56261 h 6526800"/>
              <a:gd name="connsiteX3" fmla="*/ 6335080 w 6335080"/>
              <a:gd name="connsiteY3" fmla="*/ 6470539 h 6526800"/>
              <a:gd name="connsiteX4" fmla="*/ 6278819 w 6335080"/>
              <a:gd name="connsiteY4" fmla="*/ 6526800 h 6526800"/>
              <a:gd name="connsiteX5" fmla="*/ 0 w 6335080"/>
              <a:gd name="connsiteY5" fmla="*/ 6526800 h 652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35080" h="6526800">
                <a:moveTo>
                  <a:pt x="0" y="0"/>
                </a:moveTo>
                <a:lnTo>
                  <a:pt x="6278819" y="0"/>
                </a:lnTo>
                <a:cubicBezTo>
                  <a:pt x="6309891" y="0"/>
                  <a:pt x="6335080" y="25189"/>
                  <a:pt x="6335080" y="56261"/>
                </a:cubicBezTo>
                <a:lnTo>
                  <a:pt x="6335080" y="6470539"/>
                </a:lnTo>
                <a:cubicBezTo>
                  <a:pt x="6335080" y="6501611"/>
                  <a:pt x="6309891" y="6526800"/>
                  <a:pt x="6278819" y="6526800"/>
                </a:cubicBezTo>
                <a:lnTo>
                  <a:pt x="0" y="65268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793" dirty="0"/>
          </a:p>
        </p:txBody>
      </p:sp>
      <p:sp>
        <p:nvSpPr>
          <p:cNvPr id="10" name="Titel 9" descr="Platzhalter für einen Abschlusssatz">
            <a:extLst>
              <a:ext uri="{FF2B5EF4-FFF2-40B4-BE49-F238E27FC236}">
                <a16:creationId xmlns:a16="http://schemas.microsoft.com/office/drawing/2014/main" id="{C576588A-224A-A6A1-905D-4A36B86B8A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4846373" y="2414929"/>
            <a:ext cx="6938961" cy="1773174"/>
          </a:xfrm>
        </p:spPr>
        <p:txBody>
          <a:bodyPr/>
          <a:lstStyle>
            <a:lvl1pPr>
              <a:lnSpc>
                <a:spcPts val="7270"/>
              </a:lnSpc>
              <a:defRPr sz="6673" cap="none" baseline="0">
                <a:latin typeface="+mj-lt"/>
              </a:defRPr>
            </a:lvl1pPr>
          </a:lstStyle>
          <a:p>
            <a:r>
              <a:rPr lang="de-DE" dirty="0"/>
              <a:t>Abschlusssatz in Zwei Zeilen</a:t>
            </a:r>
          </a:p>
        </p:txBody>
      </p:sp>
      <p:sp>
        <p:nvSpPr>
          <p:cNvPr id="14" name="Datumsplatzhalter 13" descr="Platzhalter für das Datum">
            <a:extLst>
              <a:ext uri="{FF2B5EF4-FFF2-40B4-BE49-F238E27FC236}">
                <a16:creationId xmlns:a16="http://schemas.microsoft.com/office/drawing/2014/main" id="{763F1173-AA7A-8D1B-9FE3-B98FC33B75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3"/>
          </p:nvPr>
        </p:nvSpPr>
        <p:spPr>
          <a:xfrm>
            <a:off x="4846598" y="5945444"/>
            <a:ext cx="991899" cy="181466"/>
          </a:xfrm>
          <a:prstGeom prst="rect">
            <a:avLst/>
          </a:prstGeom>
        </p:spPr>
        <p:txBody>
          <a:bodyPr/>
          <a:lstStyle/>
          <a:p>
            <a:fld id="{5E50E8FA-F83F-47DA-9BA8-840A9A27B9D0}" type="datetime1">
              <a:rPr lang="de-DE" smtClean="0"/>
              <a:t>30.09.2025</a:t>
            </a:fld>
            <a:endParaRPr lang="de-DE" dirty="0"/>
          </a:p>
        </p:txBody>
      </p:sp>
      <p:sp>
        <p:nvSpPr>
          <p:cNvPr id="21" name="Textplatzhalter 20" descr="Platzhalter für den Präsentationstitel">
            <a:extLst>
              <a:ext uri="{FF2B5EF4-FFF2-40B4-BE49-F238E27FC236}">
                <a16:creationId xmlns:a16="http://schemas.microsoft.com/office/drawing/2014/main" id="{6AE38941-94C2-F14D-076F-41FBF65A07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4846374" y="6199189"/>
            <a:ext cx="5396138" cy="18146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94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Titel der Power-Point-Präsentation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282398B5-C332-14A5-5CDB-6614712148C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14696" y="5945720"/>
            <a:ext cx="2699364" cy="2298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553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494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© Bundesagentur für Arbeit</a:t>
            </a:r>
          </a:p>
        </p:txBody>
      </p:sp>
    </p:spTree>
    <p:extLst>
      <p:ext uri="{BB962C8B-B14F-4D97-AF65-F5344CB8AC3E}">
        <p14:creationId xmlns:p14="http://schemas.microsoft.com/office/powerpoint/2010/main" val="2393349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9">
          <p15:clr>
            <a:srgbClr val="FBAE40"/>
          </p15:clr>
        </p15:guide>
        <p15:guide id="2" pos="385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 descr="Platzhalter für den Folientitel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376530" y="340582"/>
            <a:ext cx="11475174" cy="6740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Mastertextformat</a:t>
            </a:r>
            <a:endParaRPr lang="en-US" dirty="0"/>
          </a:p>
        </p:txBody>
      </p:sp>
      <p:sp>
        <p:nvSpPr>
          <p:cNvPr id="3" name="Text Placeholder 2" descr="Platzhalter für Text, Tabelle, Bild, Video, Diagramm und Grafik"/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376528" y="1230937"/>
            <a:ext cx="11475175" cy="45540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4"/>
            <a:endParaRPr lang="en-US" dirty="0"/>
          </a:p>
        </p:txBody>
      </p:sp>
      <p:sp>
        <p:nvSpPr>
          <p:cNvPr id="6" name="Slide Number Placeholder 5"/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376528" y="6345560"/>
            <a:ext cx="453946" cy="28311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95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D9B8AC47-51D6-13AB-B025-9B40E37C65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997041" y="6345560"/>
            <a:ext cx="2743596" cy="28311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95" b="0" i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970658A0-B87A-489A-932E-AB5898868D30}" type="datetime1">
              <a:rPr lang="de-DE" smtClean="0"/>
              <a:pPr/>
              <a:t>30.09.2025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716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hf hdr="0" ftr="0"/>
  <p:txStyles>
    <p:titleStyle>
      <a:lvl1pPr algn="l" defTabSz="914202" rtl="0" eaLnBrk="1" latinLnBrk="0" hangingPunct="1">
        <a:lnSpc>
          <a:spcPts val="2888"/>
        </a:lnSpc>
        <a:spcBef>
          <a:spcPct val="0"/>
        </a:spcBef>
        <a:buNone/>
        <a:defRPr sz="2800" b="0" i="0" kern="1200" cap="all" baseline="0">
          <a:solidFill>
            <a:schemeClr val="tx2"/>
          </a:solidFill>
          <a:latin typeface="Roboto Condensed Bold" panose="02000000000000000000" pitchFamily="2" charset="0"/>
          <a:ea typeface="Roboto Condensed Bold" panose="02000000000000000000" pitchFamily="2" charset="0"/>
          <a:cs typeface="Roboto Condensed Bold" panose="02000000000000000000" pitchFamily="2" charset="0"/>
        </a:defRPr>
      </a:lvl1pPr>
    </p:titleStyle>
    <p:bodyStyle>
      <a:lvl1pPr marL="286819" indent="-286819" algn="l" defTabSz="914202" rtl="0" eaLnBrk="1" latinLnBrk="0" hangingPunct="1">
        <a:lnSpc>
          <a:spcPts val="2600"/>
        </a:lnSpc>
        <a:spcBef>
          <a:spcPts val="2600"/>
        </a:spcBef>
        <a:buClr>
          <a:schemeClr val="accent1"/>
        </a:buClr>
        <a:buSzPct val="130000"/>
        <a:buFont typeface="Systemschrift Normal"/>
        <a:buChar char="–"/>
        <a:defRPr sz="2000" kern="1200">
          <a:solidFill>
            <a:schemeClr val="tx2"/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1pPr>
      <a:lvl2pPr marL="540000" indent="-225870" algn="l" defTabSz="914202" rtl="0" eaLnBrk="1" latinLnBrk="0" hangingPunct="1">
        <a:lnSpc>
          <a:spcPct val="90000"/>
        </a:lnSpc>
        <a:spcBef>
          <a:spcPts val="400"/>
        </a:spcBef>
        <a:buClr>
          <a:schemeClr val="accent1"/>
        </a:buClr>
        <a:buSzPct val="130000"/>
        <a:buFont typeface="Systemschrift Normal"/>
        <a:buChar char="–"/>
        <a:defRPr sz="1800" kern="1200">
          <a:solidFill>
            <a:schemeClr val="tx2"/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2pPr>
      <a:lvl3pPr marL="720000" indent="-179262" algn="l" defTabSz="914202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30000"/>
        <a:buFont typeface="Systemschrift Normal"/>
        <a:buChar char="–"/>
        <a:defRPr sz="1600" kern="1200">
          <a:solidFill>
            <a:schemeClr val="tx2"/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3pPr>
      <a:lvl4pPr marL="936000" indent="-179262" algn="l" defTabSz="914202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30000"/>
        <a:buFont typeface="Systemschrift Normal"/>
        <a:buChar char="–"/>
        <a:defRPr sz="1400" kern="1200">
          <a:solidFill>
            <a:schemeClr val="tx2"/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4pPr>
      <a:lvl5pPr marL="1116000" indent="-143410" algn="l" defTabSz="914202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30000"/>
        <a:buFont typeface="Systemschrift Normal"/>
        <a:buChar char="–"/>
        <a:defRPr sz="1195" kern="1200">
          <a:solidFill>
            <a:schemeClr val="tx2"/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5pPr>
      <a:lvl6pPr marL="2514057" indent="-228551" algn="l" defTabSz="9142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58" indent="-228551" algn="l" defTabSz="9142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59" indent="-228551" algn="l" defTabSz="9142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360" indent="-228551" algn="l" defTabSz="9142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1" algn="l" defTabSz="9142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02" algn="l" defTabSz="9142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04" algn="l" defTabSz="9142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05" algn="l" defTabSz="9142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06" algn="l" defTabSz="9142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07" algn="l" defTabSz="9142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09" algn="l" defTabSz="9142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10" algn="l" defTabSz="9142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9">
          <p15:clr>
            <a:srgbClr val="F26B43"/>
          </p15:clr>
        </p15:guide>
        <p15:guide id="2" pos="3855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 descr="Platzhalter für den Folientitel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376530" y="340580"/>
            <a:ext cx="11475174" cy="8424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</a:t>
            </a:r>
            <a:br>
              <a:rPr lang="de-DE" dirty="0"/>
            </a:br>
            <a:r>
              <a:rPr lang="de-DE" dirty="0" err="1"/>
              <a:t>textformat</a:t>
            </a:r>
            <a:endParaRPr lang="en-US" dirty="0"/>
          </a:p>
        </p:txBody>
      </p:sp>
      <p:sp>
        <p:nvSpPr>
          <p:cNvPr id="3" name="Text Placeholder 2" descr="Platzhalter für Text, Tabelle, Bild, Video, Diagramm und Grafik"/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376528" y="1487801"/>
            <a:ext cx="11475175" cy="4302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4"/>
            <a:endParaRPr lang="en-US" dirty="0"/>
          </a:p>
        </p:txBody>
      </p:sp>
      <p:sp>
        <p:nvSpPr>
          <p:cNvPr id="6" name="Slide Number Placeholder 5"/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376528" y="6345560"/>
            <a:ext cx="453946" cy="28311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494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B3B8B651-70F2-CF43-A3B2-D41A4269889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D9B8AC47-51D6-13AB-B025-9B40E37C65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997041" y="6345560"/>
            <a:ext cx="2743596" cy="28311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494" b="0" i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F592B0E3-101F-41B7-A5B6-173AF080E8C1}" type="datetime1">
              <a:rPr lang="de-DE" smtClean="0"/>
              <a:pPr/>
              <a:t>30.09.2025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86779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</p:sldLayoutIdLst>
  <p:hf hdr="0" ftr="0"/>
  <p:txStyles>
    <p:titleStyle>
      <a:lvl1pPr algn="l" defTabSz="914202" rtl="0" eaLnBrk="1" latinLnBrk="0" hangingPunct="1">
        <a:lnSpc>
          <a:spcPts val="3600"/>
        </a:lnSpc>
        <a:spcBef>
          <a:spcPct val="0"/>
        </a:spcBef>
        <a:buNone/>
        <a:defRPr sz="3500" b="0" i="0" kern="1200" cap="all" baseline="0">
          <a:solidFill>
            <a:schemeClr val="tx2"/>
          </a:solidFill>
          <a:latin typeface="+mj-lt"/>
          <a:ea typeface="Roboto Condensed" panose="02000000000000000000" pitchFamily="2" charset="0"/>
          <a:cs typeface="Roboto Condensed" panose="02000000000000000000" pitchFamily="2" charset="0"/>
        </a:defRPr>
      </a:lvl1pPr>
    </p:titleStyle>
    <p:bodyStyle>
      <a:lvl1pPr marL="286819" indent="-286819" algn="l" defTabSz="914202" rtl="0" eaLnBrk="1" latinLnBrk="0" hangingPunct="1">
        <a:lnSpc>
          <a:spcPts val="3100"/>
        </a:lnSpc>
        <a:spcBef>
          <a:spcPts val="3100"/>
        </a:spcBef>
        <a:buClr>
          <a:schemeClr val="accent1"/>
        </a:buClr>
        <a:buSzPct val="130000"/>
        <a:buFont typeface="Systemschrift Normal"/>
        <a:buChar char="–"/>
        <a:defRPr sz="2500" kern="1200">
          <a:solidFill>
            <a:schemeClr val="tx2"/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1pPr>
      <a:lvl2pPr marL="540000" indent="-225870" algn="l" defTabSz="914202" rtl="0" eaLnBrk="1" latinLnBrk="0" hangingPunct="1">
        <a:lnSpc>
          <a:spcPct val="90000"/>
        </a:lnSpc>
        <a:spcBef>
          <a:spcPts val="400"/>
        </a:spcBef>
        <a:buClr>
          <a:schemeClr val="accent1"/>
        </a:buClr>
        <a:buSzPct val="130000"/>
        <a:buFont typeface="Systemschrift Normal"/>
        <a:buChar char="–"/>
        <a:defRPr sz="2250" kern="1200">
          <a:solidFill>
            <a:schemeClr val="tx2"/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2pPr>
      <a:lvl3pPr marL="720000" indent="-179262" algn="l" defTabSz="914202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30000"/>
        <a:buFont typeface="Systemschrift Normal"/>
        <a:buChar char="–"/>
        <a:defRPr sz="2000" kern="1200">
          <a:solidFill>
            <a:schemeClr val="tx2"/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3pPr>
      <a:lvl4pPr marL="936000" indent="-179262" algn="l" defTabSz="914202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30000"/>
        <a:buFont typeface="Systemschrift Normal"/>
        <a:buChar char="–"/>
        <a:defRPr sz="1750" kern="1200">
          <a:solidFill>
            <a:schemeClr val="tx2"/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4pPr>
      <a:lvl5pPr marL="1116000" indent="-143410" algn="l" defTabSz="914202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30000"/>
        <a:buFont typeface="Systemschrift Normal"/>
        <a:buChar char="–"/>
        <a:defRPr sz="1500" kern="1200">
          <a:solidFill>
            <a:schemeClr val="tx2"/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5pPr>
      <a:lvl6pPr marL="2514057" indent="-228551" algn="l" defTabSz="9142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58" indent="-228551" algn="l" defTabSz="9142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59" indent="-228551" algn="l" defTabSz="9142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360" indent="-228551" algn="l" defTabSz="9142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1" algn="l" defTabSz="9142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02" algn="l" defTabSz="9142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04" algn="l" defTabSz="9142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05" algn="l" defTabSz="9142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06" algn="l" defTabSz="9142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07" algn="l" defTabSz="9142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09" algn="l" defTabSz="9142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10" algn="l" defTabSz="9142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9">
          <p15:clr>
            <a:srgbClr val="F26B43"/>
          </p15:clr>
        </p15:guide>
        <p15:guide id="2" pos="385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128E7526-C028-4244-ACD7-5BE5992F4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30" y="340581"/>
            <a:ext cx="11475174" cy="739281"/>
          </a:xfrm>
        </p:spPr>
        <p:txBody>
          <a:bodyPr/>
          <a:lstStyle/>
          <a:p>
            <a:r>
              <a:rPr lang="de-DE" dirty="0" err="1"/>
              <a:t>woche</a:t>
            </a:r>
            <a:r>
              <a:rPr lang="de-DE" dirty="0"/>
              <a:t> der Chancengleichheit</a:t>
            </a:r>
            <a:br>
              <a:rPr lang="de-DE" dirty="0"/>
            </a:br>
            <a:r>
              <a:rPr lang="de-DE" sz="2000" dirty="0"/>
              <a:t>vERANSTALTUNGSÜBERSICHT online</a:t>
            </a:r>
            <a:br>
              <a:rPr lang="de-DE" sz="2000" dirty="0"/>
            </a:br>
            <a:endParaRPr lang="de-DE" sz="2000" dirty="0"/>
          </a:p>
        </p:txBody>
      </p:sp>
      <p:graphicFrame>
        <p:nvGraphicFramePr>
          <p:cNvPr id="9" name="Inhaltsplatzhalter 8">
            <a:extLst>
              <a:ext uri="{FF2B5EF4-FFF2-40B4-BE49-F238E27FC236}">
                <a16:creationId xmlns:a16="http://schemas.microsoft.com/office/drawing/2014/main" id="{F9028322-38B8-4A57-8724-926D2F3564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8352511"/>
              </p:ext>
            </p:extLst>
          </p:nvPr>
        </p:nvGraphicFramePr>
        <p:xfrm>
          <a:off x="376530" y="1359406"/>
          <a:ext cx="8416216" cy="4611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277">
                  <a:extLst>
                    <a:ext uri="{9D8B030D-6E8A-4147-A177-3AD203B41FA5}">
                      <a16:colId xmlns:a16="http://schemas.microsoft.com/office/drawing/2014/main" val="161723230"/>
                    </a:ext>
                  </a:extLst>
                </a:gridCol>
                <a:gridCol w="2070847">
                  <a:extLst>
                    <a:ext uri="{9D8B030D-6E8A-4147-A177-3AD203B41FA5}">
                      <a16:colId xmlns:a16="http://schemas.microsoft.com/office/drawing/2014/main" val="1982839905"/>
                    </a:ext>
                  </a:extLst>
                </a:gridCol>
                <a:gridCol w="2052918">
                  <a:extLst>
                    <a:ext uri="{9D8B030D-6E8A-4147-A177-3AD203B41FA5}">
                      <a16:colId xmlns:a16="http://schemas.microsoft.com/office/drawing/2014/main" val="750444598"/>
                    </a:ext>
                  </a:extLst>
                </a:gridCol>
                <a:gridCol w="2240174">
                  <a:extLst>
                    <a:ext uri="{9D8B030D-6E8A-4147-A177-3AD203B41FA5}">
                      <a16:colId xmlns:a16="http://schemas.microsoft.com/office/drawing/2014/main" val="326710933"/>
                    </a:ext>
                  </a:extLst>
                </a:gridCol>
              </a:tblGrid>
              <a:tr h="534441">
                <a:tc>
                  <a:txBody>
                    <a:bodyPr/>
                    <a:lstStyle/>
                    <a:p>
                      <a:r>
                        <a:rPr lang="de-DE" sz="1600" dirty="0"/>
                        <a:t>Montag, 06.10.25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Dienstag, 07.10.25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Mittwoch, 08.10.25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Donnerstag, 09.10.25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873364"/>
                  </a:ext>
                </a:extLst>
              </a:tr>
              <a:tr h="1611726">
                <a:tc>
                  <a:txBody>
                    <a:bodyPr/>
                    <a:lstStyle/>
                    <a:p>
                      <a:r>
                        <a:rPr lang="de-DE" sz="1400" dirty="0"/>
                        <a:t>10:00 – 11:30 Uhr:</a:t>
                      </a:r>
                    </a:p>
                    <a:p>
                      <a:r>
                        <a:rPr lang="de-DE" sz="1400" dirty="0"/>
                        <a:t>Chancen in Teilzeit</a:t>
                      </a:r>
                    </a:p>
                    <a:p>
                      <a:br>
                        <a:rPr lang="de-DE" sz="1200" b="1" dirty="0"/>
                      </a:br>
                      <a:r>
                        <a:rPr lang="de-DE" sz="1200" b="1" dirty="0"/>
                        <a:t>Für Ausbildungs- Interessierte </a:t>
                      </a:r>
                      <a:br>
                        <a:rPr lang="de-DE" sz="1200" b="1" dirty="0"/>
                      </a:br>
                      <a:r>
                        <a:rPr lang="de-DE" sz="1200" b="0" dirty="0"/>
                        <a:t>(TZ-Ausbildung und alternative Wege zum Berufsabschluss)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9:30 – 11:30 Uhr:</a:t>
                      </a:r>
                    </a:p>
                    <a:p>
                      <a:r>
                        <a:rPr lang="de-DE" sz="1400" b="1" dirty="0"/>
                        <a:t>Woman Empowerment</a:t>
                      </a:r>
                      <a:r>
                        <a:rPr lang="de-DE" sz="1400" dirty="0"/>
                        <a:t>: Eine Wiedereinsteigerin geht neue Wege – mit KI an ihrer Seite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09:00 – 10:30 Uhr: Vorsorge ist Fürsorge – für dich selbst!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400" dirty="0"/>
                        <a:t>09:30 Uhr – 10:30 Uhr </a:t>
                      </a:r>
                      <a:r>
                        <a:rPr lang="de-DE" sz="1400" b="1" dirty="0"/>
                        <a:t>Pflege</a:t>
                      </a:r>
                      <a:r>
                        <a:rPr lang="de-DE" sz="1400" dirty="0"/>
                        <a:t> von Angehörigen - Vereinbarkeit Pflege und Beruf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109674"/>
                  </a:ext>
                </a:extLst>
              </a:tr>
              <a:tr h="1350268">
                <a:tc>
                  <a:txBody>
                    <a:bodyPr/>
                    <a:lstStyle/>
                    <a:p>
                      <a:r>
                        <a:rPr lang="de-DE" sz="1400" dirty="0"/>
                        <a:t>14:00 – 15:00 Uhr:</a:t>
                      </a:r>
                    </a:p>
                    <a:p>
                      <a:r>
                        <a:rPr lang="de-DE" sz="1400" dirty="0"/>
                        <a:t>Ausbildung in Teilzeit: Ihr Wettbewerbsvorteil im Fachkräftemarkt</a:t>
                      </a:r>
                    </a:p>
                    <a:p>
                      <a:endParaRPr lang="de-DE" sz="1400" dirty="0"/>
                    </a:p>
                    <a:p>
                      <a:r>
                        <a:rPr lang="de-DE" sz="1200" b="1" dirty="0"/>
                        <a:t>Für Arbeitgeber*innen 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10:00 – 11:30 Uhr: </a:t>
                      </a:r>
                    </a:p>
                    <a:p>
                      <a:r>
                        <a:rPr lang="de-DE" sz="1400" dirty="0"/>
                        <a:t>Ein Unternehmen in Teilzeit </a:t>
                      </a:r>
                      <a:r>
                        <a:rPr lang="de-DE" sz="1400" b="1" dirty="0"/>
                        <a:t>gründen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11:00 – 12:30 Uhr: </a:t>
                      </a:r>
                      <a:r>
                        <a:rPr lang="de-DE" sz="1400" b="1" dirty="0"/>
                        <a:t>Resilienz</a:t>
                      </a:r>
                      <a:r>
                        <a:rPr lang="de-DE" sz="1400" dirty="0"/>
                        <a:t> </a:t>
                      </a:r>
                      <a:br>
                        <a:rPr lang="de-DE" sz="1400" dirty="0"/>
                      </a:br>
                      <a:r>
                        <a:rPr lang="de-DE" sz="1400" dirty="0"/>
                        <a:t>Innere Stärke entdecken!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2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/>
                        <a:t>10:00 </a:t>
                      </a:r>
                      <a:r>
                        <a:rPr lang="de-DE" sz="1400"/>
                        <a:t>– 11:30 Uhr: </a:t>
                      </a:r>
                      <a:endParaRPr lang="de-DE" sz="1400" dirty="0"/>
                    </a:p>
                    <a:p>
                      <a:pPr marL="0" marR="0" lvl="0" indent="0" algn="l" defTabSz="9142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/>
                        <a:t>Altersvorsorge / Rente</a:t>
                      </a:r>
                    </a:p>
                    <a:p>
                      <a:pPr marL="0" marR="0" lvl="0" indent="0" algn="l" defTabSz="9142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/>
                        <a:t>Frauen leben länger! Aber wovon?</a:t>
                      </a:r>
                    </a:p>
                    <a:p>
                      <a:pPr marL="0" marR="0" lvl="0" indent="0" algn="l" defTabSz="9142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4079"/>
                  </a:ext>
                </a:extLst>
              </a:tr>
              <a:tr h="1111566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14:00 – 15:30 Uhr:</a:t>
                      </a:r>
                    </a:p>
                    <a:p>
                      <a:r>
                        <a:rPr lang="de-DE" sz="1400" b="1" dirty="0"/>
                        <a:t>Business Look</a:t>
                      </a:r>
                      <a:r>
                        <a:rPr lang="de-DE" sz="1400" dirty="0"/>
                        <a:t>: </a:t>
                      </a:r>
                      <a:br>
                        <a:rPr lang="de-DE" sz="1400" dirty="0"/>
                      </a:br>
                      <a:r>
                        <a:rPr lang="de-DE" sz="1400" dirty="0"/>
                        <a:t>Stilvoll durchstarten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2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noProof="0" dirty="0">
                          <a:solidFill>
                            <a:srgbClr val="595959"/>
                          </a:solidFill>
                          <a:latin typeface="+mn-lt"/>
                        </a:rPr>
                        <a:t>14:30 Uhr – 15:30 Uhr </a:t>
                      </a:r>
                      <a:r>
                        <a:rPr lang="de-DE" sz="1400" b="1" i="0" u="none" strike="noStrike" noProof="0" dirty="0">
                          <a:solidFill>
                            <a:srgbClr val="595959"/>
                          </a:solidFill>
                          <a:latin typeface="+mn-lt"/>
                        </a:rPr>
                        <a:t>Pflege</a:t>
                      </a:r>
                      <a:r>
                        <a:rPr lang="de-DE" sz="1400" b="0" i="0" u="none" strike="noStrike" noProof="0" dirty="0">
                          <a:solidFill>
                            <a:srgbClr val="595959"/>
                          </a:solidFill>
                          <a:latin typeface="+mn-lt"/>
                        </a:rPr>
                        <a:t> von Angehörigen - Vereinbarkeit Pflege und Beruf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63696"/>
                  </a:ext>
                </a:extLst>
              </a:tr>
            </a:tbl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57E571D7-0CEC-49D6-991F-8133E3C2BFC0}"/>
              </a:ext>
            </a:extLst>
          </p:cNvPr>
          <p:cNvSpPr txBox="1"/>
          <p:nvPr/>
        </p:nvSpPr>
        <p:spPr>
          <a:xfrm>
            <a:off x="318724" y="6517417"/>
            <a:ext cx="2509020" cy="3740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2600"/>
              </a:lnSpc>
              <a:spcBef>
                <a:spcPts val="2600"/>
              </a:spcBef>
            </a:pPr>
            <a:r>
              <a:rPr lang="de-DE" sz="1000" dirty="0">
                <a:solidFill>
                  <a:schemeClr val="tx2"/>
                </a:solidFill>
                <a:cs typeface="Arial" panose="020B0604020202020204" pitchFamily="34" charset="0"/>
              </a:rPr>
              <a:t>Woche der Chancengleichheit NRW 2025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7A67015-EA26-37A2-F302-3E2B115D19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851" y="6497524"/>
            <a:ext cx="886261" cy="23216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5468A179-94AE-4F52-9390-E4ADBE44490F}"/>
              </a:ext>
            </a:extLst>
          </p:cNvPr>
          <p:cNvSpPr txBox="1"/>
          <p:nvPr/>
        </p:nvSpPr>
        <p:spPr>
          <a:xfrm>
            <a:off x="9188667" y="1359406"/>
            <a:ext cx="2854618" cy="406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600"/>
              </a:lnSpc>
              <a:spcBef>
                <a:spcPts val="2600"/>
              </a:spcBef>
            </a:pPr>
            <a:r>
              <a:rPr lang="de-DE" sz="2000" cap="all" dirty="0">
                <a:solidFill>
                  <a:schemeClr val="tx2"/>
                </a:solidFill>
                <a:latin typeface="+mj-lt"/>
                <a:ea typeface="Roboto Condensed Bold" panose="02000000000000000000" pitchFamily="2" charset="0"/>
              </a:rPr>
              <a:t>Anmeldung: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4AD7630-D36E-4531-AE74-C61EBEC26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8666" y="2045471"/>
            <a:ext cx="2663037" cy="266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005400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">
  <a:themeElements>
    <a:clrScheme name="BA-Farben 02">
      <a:dk1>
        <a:srgbClr val="595959"/>
      </a:dk1>
      <a:lt1>
        <a:srgbClr val="FFFFFF"/>
      </a:lt1>
      <a:dk2>
        <a:srgbClr val="020E24"/>
      </a:dk2>
      <a:lt2>
        <a:srgbClr val="DDE3E8"/>
      </a:lt2>
      <a:accent1>
        <a:srgbClr val="B30920"/>
      </a:accent1>
      <a:accent2>
        <a:srgbClr val="660011"/>
      </a:accent2>
      <a:accent3>
        <a:srgbClr val="3C4657"/>
      </a:accent3>
      <a:accent4>
        <a:srgbClr val="FF8500"/>
      </a:accent4>
      <a:accent5>
        <a:srgbClr val="0B70EB"/>
      </a:accent5>
      <a:accent6>
        <a:srgbClr val="F9FBFC"/>
      </a:accent6>
      <a:hlink>
        <a:srgbClr val="3C4657"/>
      </a:hlink>
      <a:folHlink>
        <a:srgbClr val="3C4657"/>
      </a:folHlink>
    </a:clrScheme>
    <a:fontScheme name="BA PPT Label-CD">
      <a:majorFont>
        <a:latin typeface="Roboto Condensed Bold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ts val="2600"/>
          </a:lnSpc>
          <a:spcBef>
            <a:spcPts val="2600"/>
          </a:spcBef>
          <a:defRPr sz="2000" dirty="0" err="1" smtClean="0">
            <a:solidFill>
              <a:schemeClr val="tx2"/>
            </a:solidFill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A2025_PPT_Master_LabelCD.pptx" id="{2C24E6E7-11B1-4AAB-8051-2847A8B4DBF6}" vid="{A20818E7-8BA8-494E-B6AB-64C76105A075}"/>
    </a:ext>
  </a:extLst>
</a:theme>
</file>

<file path=ppt/theme/theme2.xml><?xml version="1.0" encoding="utf-8"?>
<a:theme xmlns:a="http://schemas.openxmlformats.org/drawingml/2006/main" name="4-zu-3-Projektion">
  <a:themeElements>
    <a:clrScheme name="BA-Farben 02">
      <a:dk1>
        <a:srgbClr val="595959"/>
      </a:dk1>
      <a:lt1>
        <a:srgbClr val="FFFFFF"/>
      </a:lt1>
      <a:dk2>
        <a:srgbClr val="020E24"/>
      </a:dk2>
      <a:lt2>
        <a:srgbClr val="DDE3E8"/>
      </a:lt2>
      <a:accent1>
        <a:srgbClr val="B30920"/>
      </a:accent1>
      <a:accent2>
        <a:srgbClr val="660011"/>
      </a:accent2>
      <a:accent3>
        <a:srgbClr val="3C4657"/>
      </a:accent3>
      <a:accent4>
        <a:srgbClr val="FF8500"/>
      </a:accent4>
      <a:accent5>
        <a:srgbClr val="0B70EB"/>
      </a:accent5>
      <a:accent6>
        <a:srgbClr val="F9FBFC"/>
      </a:accent6>
      <a:hlink>
        <a:srgbClr val="3C4657"/>
      </a:hlink>
      <a:folHlink>
        <a:srgbClr val="3C4657"/>
      </a:folHlink>
    </a:clrScheme>
    <a:fontScheme name="Benutzerdefiniert 1">
      <a:majorFont>
        <a:latin typeface="Roboto Condensed Bold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ts val="3100"/>
          </a:lnSpc>
          <a:spcBef>
            <a:spcPts val="3100"/>
          </a:spcBef>
          <a:defRPr sz="2500" dirty="0" err="1" smtClean="0">
            <a:solidFill>
              <a:schemeClr val="tx2"/>
            </a:solidFill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A2025_PPT_Master_LabelCD.pptx" id="{2C24E6E7-11B1-4AAB-8051-2847A8B4DBF6}" vid="{D1F4C491-DA60-41E0-B1FC-F2C9092CCB9E}"/>
    </a:ext>
  </a:extLst>
</a:theme>
</file>

<file path=ppt/theme/theme3.xml><?xml version="1.0" encoding="utf-8"?>
<a:theme xmlns:a="http://schemas.openxmlformats.org/drawingml/2006/main" name="Office">
  <a:themeElements>
    <a:clrScheme name="BA-Farben 02">
      <a:dk1>
        <a:srgbClr val="595959"/>
      </a:dk1>
      <a:lt1>
        <a:srgbClr val="FFFFFF"/>
      </a:lt1>
      <a:dk2>
        <a:srgbClr val="020E24"/>
      </a:dk2>
      <a:lt2>
        <a:srgbClr val="DDE3E8"/>
      </a:lt2>
      <a:accent1>
        <a:srgbClr val="B30920"/>
      </a:accent1>
      <a:accent2>
        <a:srgbClr val="660011"/>
      </a:accent2>
      <a:accent3>
        <a:srgbClr val="3C4657"/>
      </a:accent3>
      <a:accent4>
        <a:srgbClr val="FF8500"/>
      </a:accent4>
      <a:accent5>
        <a:srgbClr val="0B70EB"/>
      </a:accent5>
      <a:accent6>
        <a:srgbClr val="F9FBFC"/>
      </a:accent6>
      <a:hlink>
        <a:srgbClr val="3C4657"/>
      </a:hlink>
      <a:folHlink>
        <a:srgbClr val="3C4657"/>
      </a:folHlink>
    </a:clrScheme>
    <a:fontScheme name="BA PPT Label-CD">
      <a:majorFont>
        <a:latin typeface="Roboto Condensed Bold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BA-Farben 02">
      <a:dk1>
        <a:srgbClr val="595959"/>
      </a:dk1>
      <a:lt1>
        <a:srgbClr val="FFFFFF"/>
      </a:lt1>
      <a:dk2>
        <a:srgbClr val="020E24"/>
      </a:dk2>
      <a:lt2>
        <a:srgbClr val="DDE3E8"/>
      </a:lt2>
      <a:accent1>
        <a:srgbClr val="B30920"/>
      </a:accent1>
      <a:accent2>
        <a:srgbClr val="660011"/>
      </a:accent2>
      <a:accent3>
        <a:srgbClr val="3C4657"/>
      </a:accent3>
      <a:accent4>
        <a:srgbClr val="FF8500"/>
      </a:accent4>
      <a:accent5>
        <a:srgbClr val="0B70EB"/>
      </a:accent5>
      <a:accent6>
        <a:srgbClr val="F9FBFC"/>
      </a:accent6>
      <a:hlink>
        <a:srgbClr val="3C4657"/>
      </a:hlink>
      <a:folHlink>
        <a:srgbClr val="3C4657"/>
      </a:folHlink>
    </a:clrScheme>
    <a:fontScheme name="BA PPT Label-CD">
      <a:majorFont>
        <a:latin typeface="Roboto Condensed Bold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011C1FD8BE9764B8FCB3F3762E970A8" ma:contentTypeVersion="0" ma:contentTypeDescription="Ein neues Dokument erstellen." ma:contentTypeScope="" ma:versionID="c794233eb105a4e04d0ee6dd06aa918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686dcd11d120f5ddbaa988a62e2b00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42D47F-B7BD-4A04-A94E-759546216C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020669C-9245-46E9-B77F-4D8C899470B6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6CD56871-23C9-4360-8640-B49F3DD62C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BA2025_PPT_Master_LabelCD</Template>
  <TotalTime>0</TotalTime>
  <Words>169</Words>
  <Application>Microsoft Office PowerPoint</Application>
  <PresentationFormat>Breitbild</PresentationFormat>
  <Paragraphs>27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Roboto Bold</vt:lpstr>
      <vt:lpstr>Roboto</vt:lpstr>
      <vt:lpstr>Systemschrift Normal</vt:lpstr>
      <vt:lpstr>Arial</vt:lpstr>
      <vt:lpstr>Roboto Condensed Bold</vt:lpstr>
      <vt:lpstr>Standard</vt:lpstr>
      <vt:lpstr>4-zu-3-Projektion</vt:lpstr>
      <vt:lpstr>woche der Chancengleichheit vERANSTALTUNGSÜBERSICHT online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Woche der Chancengleichheit</dc:title>
  <dc:creator>Porr Maximilian</dc:creator>
  <cp:lastModifiedBy>Sterr, D.</cp:lastModifiedBy>
  <cp:revision>17</cp:revision>
  <dcterms:created xsi:type="dcterms:W3CDTF">2025-06-12T10:27:48Z</dcterms:created>
  <dcterms:modified xsi:type="dcterms:W3CDTF">2025-09-30T11:44:41Z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0x0101001011C1FD8BE9764B8FCB3F3762E970A8</vt:lpwstr>
  </property>
  <property fmtid="{D5CDD505-2E9C-101B-9397-08002B2CF9AE}" pid="3" name="BARollen">
    <vt:lpwstr/>
  </property>
  <property fmtid="{D5CDD505-2E9C-101B-9397-08002B2CF9AE}" pid="4" name="BAFachverfahren">
    <vt:lpwstr/>
  </property>
  <property fmtid="{D5CDD505-2E9C-101B-9397-08002B2CF9AE}" pid="5" name="BAThema">
    <vt:lpwstr/>
  </property>
  <property fmtid="{D5CDD505-2E9C-101B-9397-08002B2CF9AE}" pid="6" name="BASchlagwort">
    <vt:lpwstr>4;#Marketing|dd9a37ff-b160-4a90-b8d8-877998da61cc;#5;#Unternehmenskommunikation|00af67ee-894d-4902-a1a7-344e114b679e;#3;#Corporate Design|5aaf0477-11ce-4851-a74d-466a375ebb12;#30;#Vorlagen|cca8b890-3315-4ba3-917d-ef7c70f8a0d0</vt:lpwstr>
  </property>
  <property fmtid="{D5CDD505-2E9C-101B-9397-08002B2CF9AE}" pid="7" name="BAFederfuehrendesAktenzeichen">
    <vt:lpwstr>29;#1306-Marketing-Allgemeines|0e13ae99-b010-49d9-a4ae-7bfe4a15dd6b</vt:lpwstr>
  </property>
  <property fmtid="{D5CDD505-2E9C-101B-9397-08002B2CF9AE}" pid="8" name="BAMitfuehrendeAktenzeichen">
    <vt:lpwstr/>
  </property>
  <property fmtid="{D5CDD505-2E9C-101B-9397-08002B2CF9AE}" pid="9" name="BARaeumlicherGeltungsbereich">
    <vt:lpwstr>6;#zentral|b40d445c-72b9-4f7a-ad06-ed34ad857622</vt:lpwstr>
  </property>
</Properties>
</file>